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6" r:id="rId1"/>
  </p:sldMasterIdLst>
  <p:notesMasterIdLst>
    <p:notesMasterId r:id="rId21"/>
  </p:notesMasterIdLst>
  <p:sldIdLst>
    <p:sldId id="1301" r:id="rId2"/>
    <p:sldId id="945621849" r:id="rId3"/>
    <p:sldId id="945621862" r:id="rId4"/>
    <p:sldId id="945621866" r:id="rId5"/>
    <p:sldId id="945621867" r:id="rId6"/>
    <p:sldId id="945621863" r:id="rId7"/>
    <p:sldId id="945621851" r:id="rId8"/>
    <p:sldId id="945621850" r:id="rId9"/>
    <p:sldId id="945621852" r:id="rId10"/>
    <p:sldId id="945621853" r:id="rId11"/>
    <p:sldId id="945621864" r:id="rId12"/>
    <p:sldId id="945621854" r:id="rId13"/>
    <p:sldId id="945621856" r:id="rId14"/>
    <p:sldId id="945621857" r:id="rId15"/>
    <p:sldId id="945621858" r:id="rId16"/>
    <p:sldId id="945621865" r:id="rId17"/>
    <p:sldId id="945621860" r:id="rId18"/>
    <p:sldId id="945621859" r:id="rId19"/>
    <p:sldId id="945621861" r:id="rId20"/>
  </p:sldIdLst>
  <p:sldSz cx="12192000" cy="6858000"/>
  <p:notesSz cx="6797675" cy="9926638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eu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D1941"/>
    <a:srgbClr val="005A80"/>
    <a:srgbClr val="008F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BA5D2E-7322-43E8-AF2D-9E840C9272C4}" v="6" dt="2024-06-10T18:50:47.4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39" autoAdjust="0"/>
    <p:restoredTop sz="76761" autoAdjust="0"/>
  </p:normalViewPr>
  <p:slideViewPr>
    <p:cSldViewPr snapToGrid="0" showGuides="1">
      <p:cViewPr varScale="1">
        <p:scale>
          <a:sx n="63" d="100"/>
          <a:sy n="63" d="100"/>
        </p:scale>
        <p:origin x="1680" y="3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8/10/relationships/authors" Target="authors.xml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6" Type="http://schemas.openxmlformats.org/officeDocument/2006/relationships/image" Target="../media/image33.svg"/><Relationship Id="rId5" Type="http://schemas.openxmlformats.org/officeDocument/2006/relationships/image" Target="../media/image32.png"/><Relationship Id="rId4" Type="http://schemas.openxmlformats.org/officeDocument/2006/relationships/image" Target="../media/image31.sv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6" Type="http://schemas.openxmlformats.org/officeDocument/2006/relationships/image" Target="../media/image33.svg"/><Relationship Id="rId5" Type="http://schemas.openxmlformats.org/officeDocument/2006/relationships/image" Target="../media/image32.png"/><Relationship Id="rId4" Type="http://schemas.openxmlformats.org/officeDocument/2006/relationships/image" Target="../media/image31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6" Type="http://schemas.openxmlformats.org/officeDocument/2006/relationships/image" Target="../media/image33.svg"/><Relationship Id="rId5" Type="http://schemas.openxmlformats.org/officeDocument/2006/relationships/image" Target="../media/image32.png"/><Relationship Id="rId4" Type="http://schemas.openxmlformats.org/officeDocument/2006/relationships/image" Target="../media/image31.sv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6" Type="http://schemas.openxmlformats.org/officeDocument/2006/relationships/image" Target="../media/image33.svg"/><Relationship Id="rId5" Type="http://schemas.openxmlformats.org/officeDocument/2006/relationships/image" Target="../media/image32.png"/><Relationship Id="rId4" Type="http://schemas.openxmlformats.org/officeDocument/2006/relationships/image" Target="../media/image3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2F15F9-EA7B-DC4E-8167-52A3397F3188}" type="doc">
      <dgm:prSet loTypeId="urn:microsoft.com/office/officeart/2005/8/layout/chevron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2CD97C8F-C31E-774A-8076-DD8BE86FFEBC}">
      <dgm:prSet phldrT="[Tekst]"/>
      <dgm:spPr/>
      <dgm:t>
        <a:bodyPr/>
        <a:lstStyle/>
        <a:p>
          <a:r>
            <a:rPr lang="nl-NL" dirty="0"/>
            <a:t>1</a:t>
          </a:r>
        </a:p>
      </dgm:t>
    </dgm:pt>
    <dgm:pt modelId="{E4C1B699-07E5-B54A-925A-4EFC30B4753F}" type="parTrans" cxnId="{97E62A82-860F-154E-8184-1B2A19E43A15}">
      <dgm:prSet/>
      <dgm:spPr/>
      <dgm:t>
        <a:bodyPr/>
        <a:lstStyle/>
        <a:p>
          <a:endParaRPr lang="nl-NL"/>
        </a:p>
      </dgm:t>
    </dgm:pt>
    <dgm:pt modelId="{430F912C-9CF5-2C4F-BD10-4CDB0A7C96DE}" type="sibTrans" cxnId="{97E62A82-860F-154E-8184-1B2A19E43A15}">
      <dgm:prSet/>
      <dgm:spPr/>
      <dgm:t>
        <a:bodyPr/>
        <a:lstStyle/>
        <a:p>
          <a:endParaRPr lang="nl-NL"/>
        </a:p>
      </dgm:t>
    </dgm:pt>
    <dgm:pt modelId="{B95883F9-89A6-BA4C-8D09-807AA754A917}">
      <dgm:prSet phldrT="[Tekst]" custT="1"/>
      <dgm:spPr/>
      <dgm:t>
        <a:bodyPr/>
        <a:lstStyle/>
        <a:p>
          <a:r>
            <a:rPr lang="nl-NL" sz="3200" dirty="0">
              <a:latin typeface="Avenir Next LT Pro" panose="020B0504020202020204" pitchFamily="34" charset="0"/>
            </a:rPr>
            <a:t>Online marketing landschap</a:t>
          </a:r>
        </a:p>
      </dgm:t>
    </dgm:pt>
    <dgm:pt modelId="{62B4F95D-3B42-6545-9D01-2D0C5FEE0AEA}" type="parTrans" cxnId="{6722031B-F7AC-3442-92F8-E2B13ABE99AE}">
      <dgm:prSet/>
      <dgm:spPr/>
      <dgm:t>
        <a:bodyPr/>
        <a:lstStyle/>
        <a:p>
          <a:endParaRPr lang="nl-NL"/>
        </a:p>
      </dgm:t>
    </dgm:pt>
    <dgm:pt modelId="{2CCD1DF5-4FC8-5247-91BF-E388A76F43D3}" type="sibTrans" cxnId="{6722031B-F7AC-3442-92F8-E2B13ABE99AE}">
      <dgm:prSet/>
      <dgm:spPr/>
      <dgm:t>
        <a:bodyPr/>
        <a:lstStyle/>
        <a:p>
          <a:endParaRPr lang="nl-NL"/>
        </a:p>
      </dgm:t>
    </dgm:pt>
    <dgm:pt modelId="{6E53DDB8-395C-1A48-A351-374A63BC3582}">
      <dgm:prSet phldrT="[Tekst]"/>
      <dgm:spPr/>
      <dgm:t>
        <a:bodyPr/>
        <a:lstStyle/>
        <a:p>
          <a:r>
            <a:rPr lang="nl-NL" dirty="0"/>
            <a:t>2</a:t>
          </a:r>
        </a:p>
      </dgm:t>
    </dgm:pt>
    <dgm:pt modelId="{3F9634B8-22F7-5E49-A34B-E2B58A3379BB}" type="parTrans" cxnId="{37C1C097-1730-254E-9764-AB1B28BE702B}">
      <dgm:prSet/>
      <dgm:spPr/>
      <dgm:t>
        <a:bodyPr/>
        <a:lstStyle/>
        <a:p>
          <a:endParaRPr lang="nl-NL"/>
        </a:p>
      </dgm:t>
    </dgm:pt>
    <dgm:pt modelId="{0EA36211-D48B-E147-93A6-F262704537D7}" type="sibTrans" cxnId="{37C1C097-1730-254E-9764-AB1B28BE702B}">
      <dgm:prSet/>
      <dgm:spPr/>
      <dgm:t>
        <a:bodyPr/>
        <a:lstStyle/>
        <a:p>
          <a:endParaRPr lang="nl-NL"/>
        </a:p>
      </dgm:t>
    </dgm:pt>
    <dgm:pt modelId="{4FE4BE2C-03D2-AB4C-823A-0A858A158301}">
      <dgm:prSet phldrT="[Tekst]" custT="1"/>
      <dgm:spPr/>
      <dgm:t>
        <a:bodyPr/>
        <a:lstStyle/>
        <a:p>
          <a:r>
            <a:rPr lang="nl-NL" sz="3200" dirty="0">
              <a:latin typeface="Avenir Next LT Pro" panose="020B0504020202020204" pitchFamily="34" charset="0"/>
            </a:rPr>
            <a:t>Cookies?</a:t>
          </a:r>
        </a:p>
      </dgm:t>
    </dgm:pt>
    <dgm:pt modelId="{D2B1D0EF-4262-3649-B073-0B55E177FFB4}" type="parTrans" cxnId="{4C001078-876A-4544-BEF2-678F6DF72A32}">
      <dgm:prSet/>
      <dgm:spPr/>
      <dgm:t>
        <a:bodyPr/>
        <a:lstStyle/>
        <a:p>
          <a:endParaRPr lang="nl-NL"/>
        </a:p>
      </dgm:t>
    </dgm:pt>
    <dgm:pt modelId="{60524BAE-BB1D-B942-AC9C-7F077CDA945A}" type="sibTrans" cxnId="{4C001078-876A-4544-BEF2-678F6DF72A32}">
      <dgm:prSet/>
      <dgm:spPr/>
      <dgm:t>
        <a:bodyPr/>
        <a:lstStyle/>
        <a:p>
          <a:endParaRPr lang="nl-NL"/>
        </a:p>
      </dgm:t>
    </dgm:pt>
    <dgm:pt modelId="{6A6B0C97-20F8-E942-924F-59D54103BDD6}">
      <dgm:prSet phldrT="[Tekst]"/>
      <dgm:spPr/>
      <dgm:t>
        <a:bodyPr/>
        <a:lstStyle/>
        <a:p>
          <a:r>
            <a:rPr lang="nl-NL" dirty="0"/>
            <a:t>3</a:t>
          </a:r>
        </a:p>
      </dgm:t>
    </dgm:pt>
    <dgm:pt modelId="{A3915A9B-4DC1-2D44-9EEF-F2B8FF731E5A}" type="parTrans" cxnId="{38ED0D8A-0010-6C4A-B8B6-47162537B393}">
      <dgm:prSet/>
      <dgm:spPr/>
      <dgm:t>
        <a:bodyPr/>
        <a:lstStyle/>
        <a:p>
          <a:endParaRPr lang="nl-NL"/>
        </a:p>
      </dgm:t>
    </dgm:pt>
    <dgm:pt modelId="{938C35E1-1154-F243-83ED-5BF059C31023}" type="sibTrans" cxnId="{38ED0D8A-0010-6C4A-B8B6-47162537B393}">
      <dgm:prSet/>
      <dgm:spPr/>
      <dgm:t>
        <a:bodyPr/>
        <a:lstStyle/>
        <a:p>
          <a:endParaRPr lang="nl-NL"/>
        </a:p>
      </dgm:t>
    </dgm:pt>
    <dgm:pt modelId="{343C5948-8A3C-9947-AA19-EF9443CA506C}">
      <dgm:prSet phldrT="[Tekst]" custT="1"/>
      <dgm:spPr/>
      <dgm:t>
        <a:bodyPr/>
        <a:lstStyle/>
        <a:p>
          <a:r>
            <a:rPr lang="nl-NL" sz="3200" i="0" dirty="0">
              <a:latin typeface="Avenir Next LT Pro" panose="020B0504020202020204" pitchFamily="34" charset="0"/>
            </a:rPr>
            <a:t>Trends</a:t>
          </a:r>
        </a:p>
      </dgm:t>
    </dgm:pt>
    <dgm:pt modelId="{01FB9880-2802-5E4F-AC42-FCB4E3A48F66}" type="parTrans" cxnId="{40848C01-D3D0-774D-A6DE-70085451FD96}">
      <dgm:prSet/>
      <dgm:spPr/>
      <dgm:t>
        <a:bodyPr/>
        <a:lstStyle/>
        <a:p>
          <a:endParaRPr lang="nl-NL"/>
        </a:p>
      </dgm:t>
    </dgm:pt>
    <dgm:pt modelId="{47990412-2D95-324D-8EB3-FD0785A96B49}" type="sibTrans" cxnId="{40848C01-D3D0-774D-A6DE-70085451FD96}">
      <dgm:prSet/>
      <dgm:spPr/>
      <dgm:t>
        <a:bodyPr/>
        <a:lstStyle/>
        <a:p>
          <a:endParaRPr lang="nl-NL"/>
        </a:p>
      </dgm:t>
    </dgm:pt>
    <dgm:pt modelId="{08239B39-EC0A-414C-8CF0-BAA226F9F22D}">
      <dgm:prSet phldrT="[Tekst]"/>
      <dgm:spPr/>
      <dgm:t>
        <a:bodyPr/>
        <a:lstStyle/>
        <a:p>
          <a:r>
            <a:rPr lang="nl-NL" dirty="0"/>
            <a:t>4</a:t>
          </a:r>
        </a:p>
      </dgm:t>
    </dgm:pt>
    <dgm:pt modelId="{7401569C-0C50-41A2-9B39-467307369C74}" type="parTrans" cxnId="{A73B0AD6-0621-4E89-9C5A-E9F9E153D226}">
      <dgm:prSet/>
      <dgm:spPr/>
    </dgm:pt>
    <dgm:pt modelId="{50794C81-E742-4B2A-9413-A5DD9E8017E6}" type="sibTrans" cxnId="{A73B0AD6-0621-4E89-9C5A-E9F9E153D226}">
      <dgm:prSet/>
      <dgm:spPr/>
    </dgm:pt>
    <dgm:pt modelId="{57823B03-7F94-40A3-8CB5-8D7A1ED23385}">
      <dgm:prSet custT="1"/>
      <dgm:spPr/>
      <dgm:t>
        <a:bodyPr/>
        <a:lstStyle/>
        <a:p>
          <a:r>
            <a:rPr lang="nl-NL" sz="3200" dirty="0">
              <a:latin typeface="Avenir Next LT Pro" panose="020B0504020202020204" pitchFamily="34" charset="0"/>
            </a:rPr>
            <a:t>Slim omgaan met cookies</a:t>
          </a:r>
          <a:endParaRPr lang="nl-BE" sz="3200" dirty="0"/>
        </a:p>
      </dgm:t>
    </dgm:pt>
    <dgm:pt modelId="{A12E45F9-09E9-4641-A47C-70EE9F1495AB}" type="parTrans" cxnId="{25EE47E9-DE18-49E2-9BED-AF6195C779F8}">
      <dgm:prSet/>
      <dgm:spPr/>
    </dgm:pt>
    <dgm:pt modelId="{46D622C5-CBCD-44C7-A10B-2574AB9EF4B1}" type="sibTrans" cxnId="{25EE47E9-DE18-49E2-9BED-AF6195C779F8}">
      <dgm:prSet/>
      <dgm:spPr/>
    </dgm:pt>
    <dgm:pt modelId="{7FC3BBEC-8F2D-B54B-81B3-2C8F855A0D71}" type="pres">
      <dgm:prSet presAssocID="{262F15F9-EA7B-DC4E-8167-52A3397F3188}" presName="linearFlow" presStyleCnt="0">
        <dgm:presLayoutVars>
          <dgm:dir/>
          <dgm:animLvl val="lvl"/>
          <dgm:resizeHandles val="exact"/>
        </dgm:presLayoutVars>
      </dgm:prSet>
      <dgm:spPr/>
    </dgm:pt>
    <dgm:pt modelId="{6E0B4847-415E-514A-BC9D-B23671ED94A8}" type="pres">
      <dgm:prSet presAssocID="{2CD97C8F-C31E-774A-8076-DD8BE86FFEBC}" presName="composite" presStyleCnt="0"/>
      <dgm:spPr/>
    </dgm:pt>
    <dgm:pt modelId="{48EA2EB9-CBAB-D044-B440-59871ED60794}" type="pres">
      <dgm:prSet presAssocID="{2CD97C8F-C31E-774A-8076-DD8BE86FFEBC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4FA21447-BA4A-E346-AD6B-3613486126BA}" type="pres">
      <dgm:prSet presAssocID="{2CD97C8F-C31E-774A-8076-DD8BE86FFEBC}" presName="descendantText" presStyleLbl="alignAcc1" presStyleIdx="0" presStyleCnt="4">
        <dgm:presLayoutVars>
          <dgm:bulletEnabled val="1"/>
        </dgm:presLayoutVars>
      </dgm:prSet>
      <dgm:spPr/>
    </dgm:pt>
    <dgm:pt modelId="{86C4AF98-8E82-FA44-A53C-E01CE2544BD8}" type="pres">
      <dgm:prSet presAssocID="{430F912C-9CF5-2C4F-BD10-4CDB0A7C96DE}" presName="sp" presStyleCnt="0"/>
      <dgm:spPr/>
    </dgm:pt>
    <dgm:pt modelId="{A3853A03-12B9-D445-8B83-E4557034C851}" type="pres">
      <dgm:prSet presAssocID="{6E53DDB8-395C-1A48-A351-374A63BC3582}" presName="composite" presStyleCnt="0"/>
      <dgm:spPr/>
    </dgm:pt>
    <dgm:pt modelId="{422CBA08-9CC4-164E-BD0B-DE2E11A70BD7}" type="pres">
      <dgm:prSet presAssocID="{6E53DDB8-395C-1A48-A351-374A63BC3582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229DC9F1-38AF-C346-AAE4-AA2BBCDC3FC3}" type="pres">
      <dgm:prSet presAssocID="{6E53DDB8-395C-1A48-A351-374A63BC3582}" presName="descendantText" presStyleLbl="alignAcc1" presStyleIdx="1" presStyleCnt="4">
        <dgm:presLayoutVars>
          <dgm:bulletEnabled val="1"/>
        </dgm:presLayoutVars>
      </dgm:prSet>
      <dgm:spPr/>
    </dgm:pt>
    <dgm:pt modelId="{EB33519B-43E1-5F40-96D1-394C8ED2C043}" type="pres">
      <dgm:prSet presAssocID="{0EA36211-D48B-E147-93A6-F262704537D7}" presName="sp" presStyleCnt="0"/>
      <dgm:spPr/>
    </dgm:pt>
    <dgm:pt modelId="{4BC978CB-B35E-9547-B224-3F24DCEF4C37}" type="pres">
      <dgm:prSet presAssocID="{6A6B0C97-20F8-E942-924F-59D54103BDD6}" presName="composite" presStyleCnt="0"/>
      <dgm:spPr/>
    </dgm:pt>
    <dgm:pt modelId="{D82FDD93-8461-BE43-B9BC-7582F54506AB}" type="pres">
      <dgm:prSet presAssocID="{6A6B0C97-20F8-E942-924F-59D54103BDD6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6BD02402-C96A-2643-85DE-A581AB518291}" type="pres">
      <dgm:prSet presAssocID="{6A6B0C97-20F8-E942-924F-59D54103BDD6}" presName="descendantText" presStyleLbl="alignAcc1" presStyleIdx="2" presStyleCnt="4">
        <dgm:presLayoutVars>
          <dgm:bulletEnabled val="1"/>
        </dgm:presLayoutVars>
      </dgm:prSet>
      <dgm:spPr/>
    </dgm:pt>
    <dgm:pt modelId="{A4EA1ECE-468B-4294-B3EB-19A9CEF66AF4}" type="pres">
      <dgm:prSet presAssocID="{938C35E1-1154-F243-83ED-5BF059C31023}" presName="sp" presStyleCnt="0"/>
      <dgm:spPr/>
    </dgm:pt>
    <dgm:pt modelId="{D26F3954-C0F0-4718-8690-870F4B28F021}" type="pres">
      <dgm:prSet presAssocID="{08239B39-EC0A-414C-8CF0-BAA226F9F22D}" presName="composite" presStyleCnt="0"/>
      <dgm:spPr/>
    </dgm:pt>
    <dgm:pt modelId="{D77E31B3-AC3F-4502-8129-63DBB6B09D66}" type="pres">
      <dgm:prSet presAssocID="{08239B39-EC0A-414C-8CF0-BAA226F9F22D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114005AF-ADA1-4BB6-8B30-6C496163912D}" type="pres">
      <dgm:prSet presAssocID="{08239B39-EC0A-414C-8CF0-BAA226F9F22D}" presName="descendantText" presStyleLbl="alignAcc1" presStyleIdx="3" presStyleCnt="4" custLinFactNeighborX="0">
        <dgm:presLayoutVars>
          <dgm:bulletEnabled val="1"/>
        </dgm:presLayoutVars>
      </dgm:prSet>
      <dgm:spPr/>
    </dgm:pt>
  </dgm:ptLst>
  <dgm:cxnLst>
    <dgm:cxn modelId="{40848C01-D3D0-774D-A6DE-70085451FD96}" srcId="{08239B39-EC0A-414C-8CF0-BAA226F9F22D}" destId="{343C5948-8A3C-9947-AA19-EF9443CA506C}" srcOrd="0" destOrd="0" parTransId="{01FB9880-2802-5E4F-AC42-FCB4E3A48F66}" sibTransId="{47990412-2D95-324D-8EB3-FD0785A96B49}"/>
    <dgm:cxn modelId="{6722031B-F7AC-3442-92F8-E2B13ABE99AE}" srcId="{2CD97C8F-C31E-774A-8076-DD8BE86FFEBC}" destId="{B95883F9-89A6-BA4C-8D09-807AA754A917}" srcOrd="0" destOrd="0" parTransId="{62B4F95D-3B42-6545-9D01-2D0C5FEE0AEA}" sibTransId="{2CCD1DF5-4FC8-5247-91BF-E388A76F43D3}"/>
    <dgm:cxn modelId="{0CEB4A27-B5EB-A341-B0B7-6764F6A62248}" type="presOf" srcId="{6E53DDB8-395C-1A48-A351-374A63BC3582}" destId="{422CBA08-9CC4-164E-BD0B-DE2E11A70BD7}" srcOrd="0" destOrd="0" presId="urn:microsoft.com/office/officeart/2005/8/layout/chevron2"/>
    <dgm:cxn modelId="{8DF2AC52-3AFE-46E3-9B4E-75FD8A507CFD}" type="presOf" srcId="{57823B03-7F94-40A3-8CB5-8D7A1ED23385}" destId="{6BD02402-C96A-2643-85DE-A581AB518291}" srcOrd="0" destOrd="0" presId="urn:microsoft.com/office/officeart/2005/8/layout/chevron2"/>
    <dgm:cxn modelId="{4C001078-876A-4544-BEF2-678F6DF72A32}" srcId="{6E53DDB8-395C-1A48-A351-374A63BC3582}" destId="{4FE4BE2C-03D2-AB4C-823A-0A858A158301}" srcOrd="0" destOrd="0" parTransId="{D2B1D0EF-4262-3649-B073-0B55E177FFB4}" sibTransId="{60524BAE-BB1D-B942-AC9C-7F077CDA945A}"/>
    <dgm:cxn modelId="{4B735D7C-31A2-CF4D-A45A-2B05A58B108A}" type="presOf" srcId="{6A6B0C97-20F8-E942-924F-59D54103BDD6}" destId="{D82FDD93-8461-BE43-B9BC-7582F54506AB}" srcOrd="0" destOrd="0" presId="urn:microsoft.com/office/officeart/2005/8/layout/chevron2"/>
    <dgm:cxn modelId="{75A5E97C-B5AA-4ED5-AF03-AC7723AE8E12}" type="presOf" srcId="{343C5948-8A3C-9947-AA19-EF9443CA506C}" destId="{114005AF-ADA1-4BB6-8B30-6C496163912D}" srcOrd="0" destOrd="0" presId="urn:microsoft.com/office/officeart/2005/8/layout/chevron2"/>
    <dgm:cxn modelId="{97E62A82-860F-154E-8184-1B2A19E43A15}" srcId="{262F15F9-EA7B-DC4E-8167-52A3397F3188}" destId="{2CD97C8F-C31E-774A-8076-DD8BE86FFEBC}" srcOrd="0" destOrd="0" parTransId="{E4C1B699-07E5-B54A-925A-4EFC30B4753F}" sibTransId="{430F912C-9CF5-2C4F-BD10-4CDB0A7C96DE}"/>
    <dgm:cxn modelId="{38ED0D8A-0010-6C4A-B8B6-47162537B393}" srcId="{262F15F9-EA7B-DC4E-8167-52A3397F3188}" destId="{6A6B0C97-20F8-E942-924F-59D54103BDD6}" srcOrd="2" destOrd="0" parTransId="{A3915A9B-4DC1-2D44-9EEF-F2B8FF731E5A}" sibTransId="{938C35E1-1154-F243-83ED-5BF059C31023}"/>
    <dgm:cxn modelId="{50DC8C8B-FAFE-7C40-9FC1-34F80F8A5641}" type="presOf" srcId="{B95883F9-89A6-BA4C-8D09-807AA754A917}" destId="{4FA21447-BA4A-E346-AD6B-3613486126BA}" srcOrd="0" destOrd="0" presId="urn:microsoft.com/office/officeart/2005/8/layout/chevron2"/>
    <dgm:cxn modelId="{0AFBB893-090C-124D-B2EF-2AC9C8B70200}" type="presOf" srcId="{2CD97C8F-C31E-774A-8076-DD8BE86FFEBC}" destId="{48EA2EB9-CBAB-D044-B440-59871ED60794}" srcOrd="0" destOrd="0" presId="urn:microsoft.com/office/officeart/2005/8/layout/chevron2"/>
    <dgm:cxn modelId="{37C1C097-1730-254E-9764-AB1B28BE702B}" srcId="{262F15F9-EA7B-DC4E-8167-52A3397F3188}" destId="{6E53DDB8-395C-1A48-A351-374A63BC3582}" srcOrd="1" destOrd="0" parTransId="{3F9634B8-22F7-5E49-A34B-E2B58A3379BB}" sibTransId="{0EA36211-D48B-E147-93A6-F262704537D7}"/>
    <dgm:cxn modelId="{7036ECA2-F039-254B-8CFD-1683ABB2BB8B}" type="presOf" srcId="{4FE4BE2C-03D2-AB4C-823A-0A858A158301}" destId="{229DC9F1-38AF-C346-AAE4-AA2BBCDC3FC3}" srcOrd="0" destOrd="0" presId="urn:microsoft.com/office/officeart/2005/8/layout/chevron2"/>
    <dgm:cxn modelId="{266EF2A3-598B-4F13-B8DF-9B252B001EB7}" type="presOf" srcId="{08239B39-EC0A-414C-8CF0-BAA226F9F22D}" destId="{D77E31B3-AC3F-4502-8129-63DBB6B09D66}" srcOrd="0" destOrd="0" presId="urn:microsoft.com/office/officeart/2005/8/layout/chevron2"/>
    <dgm:cxn modelId="{97023BC2-C67A-3E43-8F5B-0A5E2AB69819}" type="presOf" srcId="{262F15F9-EA7B-DC4E-8167-52A3397F3188}" destId="{7FC3BBEC-8F2D-B54B-81B3-2C8F855A0D71}" srcOrd="0" destOrd="0" presId="urn:microsoft.com/office/officeart/2005/8/layout/chevron2"/>
    <dgm:cxn modelId="{A73B0AD6-0621-4E89-9C5A-E9F9E153D226}" srcId="{262F15F9-EA7B-DC4E-8167-52A3397F3188}" destId="{08239B39-EC0A-414C-8CF0-BAA226F9F22D}" srcOrd="3" destOrd="0" parTransId="{7401569C-0C50-41A2-9B39-467307369C74}" sibTransId="{50794C81-E742-4B2A-9413-A5DD9E8017E6}"/>
    <dgm:cxn modelId="{25EE47E9-DE18-49E2-9BED-AF6195C779F8}" srcId="{6A6B0C97-20F8-E942-924F-59D54103BDD6}" destId="{57823B03-7F94-40A3-8CB5-8D7A1ED23385}" srcOrd="0" destOrd="0" parTransId="{A12E45F9-09E9-4641-A47C-70EE9F1495AB}" sibTransId="{46D622C5-CBCD-44C7-A10B-2574AB9EF4B1}"/>
    <dgm:cxn modelId="{EF7F19AC-8B90-EA43-962A-9590D5A5CEA9}" type="presParOf" srcId="{7FC3BBEC-8F2D-B54B-81B3-2C8F855A0D71}" destId="{6E0B4847-415E-514A-BC9D-B23671ED94A8}" srcOrd="0" destOrd="0" presId="urn:microsoft.com/office/officeart/2005/8/layout/chevron2"/>
    <dgm:cxn modelId="{E9A94E7E-D9E9-654B-A00B-B92F3B92FD1E}" type="presParOf" srcId="{6E0B4847-415E-514A-BC9D-B23671ED94A8}" destId="{48EA2EB9-CBAB-D044-B440-59871ED60794}" srcOrd="0" destOrd="0" presId="urn:microsoft.com/office/officeart/2005/8/layout/chevron2"/>
    <dgm:cxn modelId="{A8E35D83-B5D9-654B-B7BF-D01B98884F98}" type="presParOf" srcId="{6E0B4847-415E-514A-BC9D-B23671ED94A8}" destId="{4FA21447-BA4A-E346-AD6B-3613486126BA}" srcOrd="1" destOrd="0" presId="urn:microsoft.com/office/officeart/2005/8/layout/chevron2"/>
    <dgm:cxn modelId="{9713787A-0295-8F43-831A-6F4C6622C792}" type="presParOf" srcId="{7FC3BBEC-8F2D-B54B-81B3-2C8F855A0D71}" destId="{86C4AF98-8E82-FA44-A53C-E01CE2544BD8}" srcOrd="1" destOrd="0" presId="urn:microsoft.com/office/officeart/2005/8/layout/chevron2"/>
    <dgm:cxn modelId="{34A0FF53-854E-D140-A4E7-AD9091FEC532}" type="presParOf" srcId="{7FC3BBEC-8F2D-B54B-81B3-2C8F855A0D71}" destId="{A3853A03-12B9-D445-8B83-E4557034C851}" srcOrd="2" destOrd="0" presId="urn:microsoft.com/office/officeart/2005/8/layout/chevron2"/>
    <dgm:cxn modelId="{0ABD33B7-D58D-4E45-B04D-9C74F9044FFB}" type="presParOf" srcId="{A3853A03-12B9-D445-8B83-E4557034C851}" destId="{422CBA08-9CC4-164E-BD0B-DE2E11A70BD7}" srcOrd="0" destOrd="0" presId="urn:microsoft.com/office/officeart/2005/8/layout/chevron2"/>
    <dgm:cxn modelId="{15D74204-3440-524E-A861-7A52585FEFB9}" type="presParOf" srcId="{A3853A03-12B9-D445-8B83-E4557034C851}" destId="{229DC9F1-38AF-C346-AAE4-AA2BBCDC3FC3}" srcOrd="1" destOrd="0" presId="urn:microsoft.com/office/officeart/2005/8/layout/chevron2"/>
    <dgm:cxn modelId="{E1E72DAC-CB88-6F4E-AE69-48C4E343A6B3}" type="presParOf" srcId="{7FC3BBEC-8F2D-B54B-81B3-2C8F855A0D71}" destId="{EB33519B-43E1-5F40-96D1-394C8ED2C043}" srcOrd="3" destOrd="0" presId="urn:microsoft.com/office/officeart/2005/8/layout/chevron2"/>
    <dgm:cxn modelId="{441C4CC0-B07A-994F-8998-588F36B4EA9E}" type="presParOf" srcId="{7FC3BBEC-8F2D-B54B-81B3-2C8F855A0D71}" destId="{4BC978CB-B35E-9547-B224-3F24DCEF4C37}" srcOrd="4" destOrd="0" presId="urn:microsoft.com/office/officeart/2005/8/layout/chevron2"/>
    <dgm:cxn modelId="{BABC36C0-D04F-DA44-B99C-6580E44DE2AA}" type="presParOf" srcId="{4BC978CB-B35E-9547-B224-3F24DCEF4C37}" destId="{D82FDD93-8461-BE43-B9BC-7582F54506AB}" srcOrd="0" destOrd="0" presId="urn:microsoft.com/office/officeart/2005/8/layout/chevron2"/>
    <dgm:cxn modelId="{9C4A3EF1-F4BE-694D-A6F4-721F84B441B2}" type="presParOf" srcId="{4BC978CB-B35E-9547-B224-3F24DCEF4C37}" destId="{6BD02402-C96A-2643-85DE-A581AB518291}" srcOrd="1" destOrd="0" presId="urn:microsoft.com/office/officeart/2005/8/layout/chevron2"/>
    <dgm:cxn modelId="{84145BD3-0975-4ECE-887F-8A52D7B36DD3}" type="presParOf" srcId="{7FC3BBEC-8F2D-B54B-81B3-2C8F855A0D71}" destId="{A4EA1ECE-468B-4294-B3EB-19A9CEF66AF4}" srcOrd="5" destOrd="0" presId="urn:microsoft.com/office/officeart/2005/8/layout/chevron2"/>
    <dgm:cxn modelId="{52BD475C-0F65-4F0F-8F88-EEA8D614DB7D}" type="presParOf" srcId="{7FC3BBEC-8F2D-B54B-81B3-2C8F855A0D71}" destId="{D26F3954-C0F0-4718-8690-870F4B28F021}" srcOrd="6" destOrd="0" presId="urn:microsoft.com/office/officeart/2005/8/layout/chevron2"/>
    <dgm:cxn modelId="{A30DFB93-E3C3-42BA-8966-F0AF0E6CCAB1}" type="presParOf" srcId="{D26F3954-C0F0-4718-8690-870F4B28F021}" destId="{D77E31B3-AC3F-4502-8129-63DBB6B09D66}" srcOrd="0" destOrd="0" presId="urn:microsoft.com/office/officeart/2005/8/layout/chevron2"/>
    <dgm:cxn modelId="{7D65F3C9-FB58-4257-B377-3060DAC11073}" type="presParOf" srcId="{D26F3954-C0F0-4718-8690-870F4B28F021}" destId="{114005AF-ADA1-4BB6-8B30-6C496163912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2F15F9-EA7B-DC4E-8167-52A3397F3188}" type="doc">
      <dgm:prSet loTypeId="urn:microsoft.com/office/officeart/2005/8/layout/chevron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2CD97C8F-C31E-774A-8076-DD8BE86FFEBC}">
      <dgm:prSet phldrT="[Tekst]"/>
      <dgm:spPr/>
      <dgm:t>
        <a:bodyPr/>
        <a:lstStyle/>
        <a:p>
          <a:r>
            <a:rPr lang="nl-NL" dirty="0"/>
            <a:t>1</a:t>
          </a:r>
        </a:p>
      </dgm:t>
    </dgm:pt>
    <dgm:pt modelId="{E4C1B699-07E5-B54A-925A-4EFC30B4753F}" type="parTrans" cxnId="{97E62A82-860F-154E-8184-1B2A19E43A15}">
      <dgm:prSet/>
      <dgm:spPr/>
      <dgm:t>
        <a:bodyPr/>
        <a:lstStyle/>
        <a:p>
          <a:endParaRPr lang="nl-NL"/>
        </a:p>
      </dgm:t>
    </dgm:pt>
    <dgm:pt modelId="{430F912C-9CF5-2C4F-BD10-4CDB0A7C96DE}" type="sibTrans" cxnId="{97E62A82-860F-154E-8184-1B2A19E43A15}">
      <dgm:prSet/>
      <dgm:spPr/>
      <dgm:t>
        <a:bodyPr/>
        <a:lstStyle/>
        <a:p>
          <a:endParaRPr lang="nl-NL"/>
        </a:p>
      </dgm:t>
    </dgm:pt>
    <dgm:pt modelId="{B95883F9-89A6-BA4C-8D09-807AA754A917}">
      <dgm:prSet phldrT="[Tekst]"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nl-NL" sz="3200" dirty="0">
              <a:latin typeface="Avenir Next LT Pro" panose="020B0504020202020204" pitchFamily="34" charset="0"/>
            </a:rPr>
            <a:t>Online marketing landschap</a:t>
          </a:r>
        </a:p>
      </dgm:t>
    </dgm:pt>
    <dgm:pt modelId="{62B4F95D-3B42-6545-9D01-2D0C5FEE0AEA}" type="parTrans" cxnId="{6722031B-F7AC-3442-92F8-E2B13ABE99AE}">
      <dgm:prSet/>
      <dgm:spPr/>
      <dgm:t>
        <a:bodyPr/>
        <a:lstStyle/>
        <a:p>
          <a:endParaRPr lang="nl-NL"/>
        </a:p>
      </dgm:t>
    </dgm:pt>
    <dgm:pt modelId="{2CCD1DF5-4FC8-5247-91BF-E388A76F43D3}" type="sibTrans" cxnId="{6722031B-F7AC-3442-92F8-E2B13ABE99AE}">
      <dgm:prSet/>
      <dgm:spPr/>
      <dgm:t>
        <a:bodyPr/>
        <a:lstStyle/>
        <a:p>
          <a:endParaRPr lang="nl-NL"/>
        </a:p>
      </dgm:t>
    </dgm:pt>
    <dgm:pt modelId="{6E53DDB8-395C-1A48-A351-374A63BC3582}">
      <dgm:prSet phldrT="[Tekst]"/>
      <dgm:spPr/>
      <dgm:t>
        <a:bodyPr/>
        <a:lstStyle/>
        <a:p>
          <a:r>
            <a:rPr lang="nl-NL" dirty="0"/>
            <a:t>2</a:t>
          </a:r>
        </a:p>
      </dgm:t>
    </dgm:pt>
    <dgm:pt modelId="{3F9634B8-22F7-5E49-A34B-E2B58A3379BB}" type="parTrans" cxnId="{37C1C097-1730-254E-9764-AB1B28BE702B}">
      <dgm:prSet/>
      <dgm:spPr/>
      <dgm:t>
        <a:bodyPr/>
        <a:lstStyle/>
        <a:p>
          <a:endParaRPr lang="nl-NL"/>
        </a:p>
      </dgm:t>
    </dgm:pt>
    <dgm:pt modelId="{0EA36211-D48B-E147-93A6-F262704537D7}" type="sibTrans" cxnId="{37C1C097-1730-254E-9764-AB1B28BE702B}">
      <dgm:prSet/>
      <dgm:spPr/>
      <dgm:t>
        <a:bodyPr/>
        <a:lstStyle/>
        <a:p>
          <a:endParaRPr lang="nl-NL"/>
        </a:p>
      </dgm:t>
    </dgm:pt>
    <dgm:pt modelId="{4FE4BE2C-03D2-AB4C-823A-0A858A158301}">
      <dgm:prSet phldrT="[Tekst]" custT="1"/>
      <dgm:spPr/>
      <dgm:t>
        <a:bodyPr/>
        <a:lstStyle/>
        <a:p>
          <a:r>
            <a:rPr lang="nl-NL" sz="3200" dirty="0">
              <a:latin typeface="Avenir Next LT Pro" panose="020B0504020202020204" pitchFamily="34" charset="0"/>
            </a:rPr>
            <a:t>Cookies?</a:t>
          </a:r>
        </a:p>
      </dgm:t>
    </dgm:pt>
    <dgm:pt modelId="{D2B1D0EF-4262-3649-B073-0B55E177FFB4}" type="parTrans" cxnId="{4C001078-876A-4544-BEF2-678F6DF72A32}">
      <dgm:prSet/>
      <dgm:spPr/>
      <dgm:t>
        <a:bodyPr/>
        <a:lstStyle/>
        <a:p>
          <a:endParaRPr lang="nl-NL"/>
        </a:p>
      </dgm:t>
    </dgm:pt>
    <dgm:pt modelId="{60524BAE-BB1D-B942-AC9C-7F077CDA945A}" type="sibTrans" cxnId="{4C001078-876A-4544-BEF2-678F6DF72A32}">
      <dgm:prSet/>
      <dgm:spPr/>
      <dgm:t>
        <a:bodyPr/>
        <a:lstStyle/>
        <a:p>
          <a:endParaRPr lang="nl-NL"/>
        </a:p>
      </dgm:t>
    </dgm:pt>
    <dgm:pt modelId="{6A6B0C97-20F8-E942-924F-59D54103BDD6}">
      <dgm:prSet phldrT="[Tekst]"/>
      <dgm:spPr/>
      <dgm:t>
        <a:bodyPr/>
        <a:lstStyle/>
        <a:p>
          <a:r>
            <a:rPr lang="nl-NL" dirty="0"/>
            <a:t>3</a:t>
          </a:r>
        </a:p>
      </dgm:t>
    </dgm:pt>
    <dgm:pt modelId="{A3915A9B-4DC1-2D44-9EEF-F2B8FF731E5A}" type="parTrans" cxnId="{38ED0D8A-0010-6C4A-B8B6-47162537B393}">
      <dgm:prSet/>
      <dgm:spPr/>
      <dgm:t>
        <a:bodyPr/>
        <a:lstStyle/>
        <a:p>
          <a:endParaRPr lang="nl-NL"/>
        </a:p>
      </dgm:t>
    </dgm:pt>
    <dgm:pt modelId="{938C35E1-1154-F243-83ED-5BF059C31023}" type="sibTrans" cxnId="{38ED0D8A-0010-6C4A-B8B6-47162537B393}">
      <dgm:prSet/>
      <dgm:spPr/>
      <dgm:t>
        <a:bodyPr/>
        <a:lstStyle/>
        <a:p>
          <a:endParaRPr lang="nl-NL"/>
        </a:p>
      </dgm:t>
    </dgm:pt>
    <dgm:pt modelId="{343C5948-8A3C-9947-AA19-EF9443CA506C}">
      <dgm:prSet phldrT="[Tekst]" custT="1"/>
      <dgm:spPr/>
      <dgm:t>
        <a:bodyPr/>
        <a:lstStyle/>
        <a:p>
          <a:r>
            <a:rPr lang="nl-NL" sz="3200" i="0" dirty="0">
              <a:latin typeface="Avenir Next LT Pro" panose="020B0504020202020204" pitchFamily="34" charset="0"/>
            </a:rPr>
            <a:t>Trends</a:t>
          </a:r>
        </a:p>
      </dgm:t>
    </dgm:pt>
    <dgm:pt modelId="{01FB9880-2802-5E4F-AC42-FCB4E3A48F66}" type="parTrans" cxnId="{40848C01-D3D0-774D-A6DE-70085451FD96}">
      <dgm:prSet/>
      <dgm:spPr/>
      <dgm:t>
        <a:bodyPr/>
        <a:lstStyle/>
        <a:p>
          <a:endParaRPr lang="nl-NL"/>
        </a:p>
      </dgm:t>
    </dgm:pt>
    <dgm:pt modelId="{47990412-2D95-324D-8EB3-FD0785A96B49}" type="sibTrans" cxnId="{40848C01-D3D0-774D-A6DE-70085451FD96}">
      <dgm:prSet/>
      <dgm:spPr/>
      <dgm:t>
        <a:bodyPr/>
        <a:lstStyle/>
        <a:p>
          <a:endParaRPr lang="nl-NL"/>
        </a:p>
      </dgm:t>
    </dgm:pt>
    <dgm:pt modelId="{08239B39-EC0A-414C-8CF0-BAA226F9F22D}">
      <dgm:prSet phldrT="[Tekst]"/>
      <dgm:spPr/>
      <dgm:t>
        <a:bodyPr/>
        <a:lstStyle/>
        <a:p>
          <a:r>
            <a:rPr lang="nl-NL" dirty="0"/>
            <a:t>4</a:t>
          </a:r>
        </a:p>
      </dgm:t>
    </dgm:pt>
    <dgm:pt modelId="{7401569C-0C50-41A2-9B39-467307369C74}" type="parTrans" cxnId="{A73B0AD6-0621-4E89-9C5A-E9F9E153D226}">
      <dgm:prSet/>
      <dgm:spPr/>
      <dgm:t>
        <a:bodyPr/>
        <a:lstStyle/>
        <a:p>
          <a:endParaRPr lang="nl-BE"/>
        </a:p>
      </dgm:t>
    </dgm:pt>
    <dgm:pt modelId="{50794C81-E742-4B2A-9413-A5DD9E8017E6}" type="sibTrans" cxnId="{A73B0AD6-0621-4E89-9C5A-E9F9E153D226}">
      <dgm:prSet/>
      <dgm:spPr/>
      <dgm:t>
        <a:bodyPr/>
        <a:lstStyle/>
        <a:p>
          <a:endParaRPr lang="nl-BE"/>
        </a:p>
      </dgm:t>
    </dgm:pt>
    <dgm:pt modelId="{57823B03-7F94-40A3-8CB5-8D7A1ED23385}">
      <dgm:prSet custT="1"/>
      <dgm:spPr/>
      <dgm:t>
        <a:bodyPr/>
        <a:lstStyle/>
        <a:p>
          <a:r>
            <a:rPr lang="nl-NL" sz="3200" dirty="0">
              <a:latin typeface="Avenir Next LT Pro" panose="020B0504020202020204" pitchFamily="34" charset="0"/>
            </a:rPr>
            <a:t>Slim omgaan met cookies</a:t>
          </a:r>
          <a:endParaRPr lang="nl-BE" sz="3200" dirty="0"/>
        </a:p>
      </dgm:t>
    </dgm:pt>
    <dgm:pt modelId="{A12E45F9-09E9-4641-A47C-70EE9F1495AB}" type="parTrans" cxnId="{25EE47E9-DE18-49E2-9BED-AF6195C779F8}">
      <dgm:prSet/>
      <dgm:spPr/>
      <dgm:t>
        <a:bodyPr/>
        <a:lstStyle/>
        <a:p>
          <a:endParaRPr lang="nl-BE"/>
        </a:p>
      </dgm:t>
    </dgm:pt>
    <dgm:pt modelId="{46D622C5-CBCD-44C7-A10B-2574AB9EF4B1}" type="sibTrans" cxnId="{25EE47E9-DE18-49E2-9BED-AF6195C779F8}">
      <dgm:prSet/>
      <dgm:spPr/>
      <dgm:t>
        <a:bodyPr/>
        <a:lstStyle/>
        <a:p>
          <a:endParaRPr lang="nl-BE"/>
        </a:p>
      </dgm:t>
    </dgm:pt>
    <dgm:pt modelId="{7FC3BBEC-8F2D-B54B-81B3-2C8F855A0D71}" type="pres">
      <dgm:prSet presAssocID="{262F15F9-EA7B-DC4E-8167-52A3397F3188}" presName="linearFlow" presStyleCnt="0">
        <dgm:presLayoutVars>
          <dgm:dir/>
          <dgm:animLvl val="lvl"/>
          <dgm:resizeHandles val="exact"/>
        </dgm:presLayoutVars>
      </dgm:prSet>
      <dgm:spPr/>
    </dgm:pt>
    <dgm:pt modelId="{6E0B4847-415E-514A-BC9D-B23671ED94A8}" type="pres">
      <dgm:prSet presAssocID="{2CD97C8F-C31E-774A-8076-DD8BE86FFEBC}" presName="composite" presStyleCnt="0"/>
      <dgm:spPr/>
    </dgm:pt>
    <dgm:pt modelId="{48EA2EB9-CBAB-D044-B440-59871ED60794}" type="pres">
      <dgm:prSet presAssocID="{2CD97C8F-C31E-774A-8076-DD8BE86FFEBC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4FA21447-BA4A-E346-AD6B-3613486126BA}" type="pres">
      <dgm:prSet presAssocID="{2CD97C8F-C31E-774A-8076-DD8BE86FFEBC}" presName="descendantText" presStyleLbl="alignAcc1" presStyleIdx="0" presStyleCnt="4">
        <dgm:presLayoutVars>
          <dgm:bulletEnabled val="1"/>
        </dgm:presLayoutVars>
      </dgm:prSet>
      <dgm:spPr/>
    </dgm:pt>
    <dgm:pt modelId="{86C4AF98-8E82-FA44-A53C-E01CE2544BD8}" type="pres">
      <dgm:prSet presAssocID="{430F912C-9CF5-2C4F-BD10-4CDB0A7C96DE}" presName="sp" presStyleCnt="0"/>
      <dgm:spPr/>
    </dgm:pt>
    <dgm:pt modelId="{A3853A03-12B9-D445-8B83-E4557034C851}" type="pres">
      <dgm:prSet presAssocID="{6E53DDB8-395C-1A48-A351-374A63BC3582}" presName="composite" presStyleCnt="0"/>
      <dgm:spPr/>
    </dgm:pt>
    <dgm:pt modelId="{422CBA08-9CC4-164E-BD0B-DE2E11A70BD7}" type="pres">
      <dgm:prSet presAssocID="{6E53DDB8-395C-1A48-A351-374A63BC3582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229DC9F1-38AF-C346-AAE4-AA2BBCDC3FC3}" type="pres">
      <dgm:prSet presAssocID="{6E53DDB8-395C-1A48-A351-374A63BC3582}" presName="descendantText" presStyleLbl="alignAcc1" presStyleIdx="1" presStyleCnt="4">
        <dgm:presLayoutVars>
          <dgm:bulletEnabled val="1"/>
        </dgm:presLayoutVars>
      </dgm:prSet>
      <dgm:spPr/>
    </dgm:pt>
    <dgm:pt modelId="{EB33519B-43E1-5F40-96D1-394C8ED2C043}" type="pres">
      <dgm:prSet presAssocID="{0EA36211-D48B-E147-93A6-F262704537D7}" presName="sp" presStyleCnt="0"/>
      <dgm:spPr/>
    </dgm:pt>
    <dgm:pt modelId="{4BC978CB-B35E-9547-B224-3F24DCEF4C37}" type="pres">
      <dgm:prSet presAssocID="{6A6B0C97-20F8-E942-924F-59D54103BDD6}" presName="composite" presStyleCnt="0"/>
      <dgm:spPr/>
    </dgm:pt>
    <dgm:pt modelId="{D82FDD93-8461-BE43-B9BC-7582F54506AB}" type="pres">
      <dgm:prSet presAssocID="{6A6B0C97-20F8-E942-924F-59D54103BDD6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6BD02402-C96A-2643-85DE-A581AB518291}" type="pres">
      <dgm:prSet presAssocID="{6A6B0C97-20F8-E942-924F-59D54103BDD6}" presName="descendantText" presStyleLbl="alignAcc1" presStyleIdx="2" presStyleCnt="4">
        <dgm:presLayoutVars>
          <dgm:bulletEnabled val="1"/>
        </dgm:presLayoutVars>
      </dgm:prSet>
      <dgm:spPr/>
    </dgm:pt>
    <dgm:pt modelId="{A4EA1ECE-468B-4294-B3EB-19A9CEF66AF4}" type="pres">
      <dgm:prSet presAssocID="{938C35E1-1154-F243-83ED-5BF059C31023}" presName="sp" presStyleCnt="0"/>
      <dgm:spPr/>
    </dgm:pt>
    <dgm:pt modelId="{D26F3954-C0F0-4718-8690-870F4B28F021}" type="pres">
      <dgm:prSet presAssocID="{08239B39-EC0A-414C-8CF0-BAA226F9F22D}" presName="composite" presStyleCnt="0"/>
      <dgm:spPr/>
    </dgm:pt>
    <dgm:pt modelId="{D77E31B3-AC3F-4502-8129-63DBB6B09D66}" type="pres">
      <dgm:prSet presAssocID="{08239B39-EC0A-414C-8CF0-BAA226F9F22D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114005AF-ADA1-4BB6-8B30-6C496163912D}" type="pres">
      <dgm:prSet presAssocID="{08239B39-EC0A-414C-8CF0-BAA226F9F22D}" presName="descendantText" presStyleLbl="alignAcc1" presStyleIdx="3" presStyleCnt="4" custLinFactNeighborX="0">
        <dgm:presLayoutVars>
          <dgm:bulletEnabled val="1"/>
        </dgm:presLayoutVars>
      </dgm:prSet>
      <dgm:spPr/>
    </dgm:pt>
  </dgm:ptLst>
  <dgm:cxnLst>
    <dgm:cxn modelId="{40848C01-D3D0-774D-A6DE-70085451FD96}" srcId="{08239B39-EC0A-414C-8CF0-BAA226F9F22D}" destId="{343C5948-8A3C-9947-AA19-EF9443CA506C}" srcOrd="0" destOrd="0" parTransId="{01FB9880-2802-5E4F-AC42-FCB4E3A48F66}" sibTransId="{47990412-2D95-324D-8EB3-FD0785A96B49}"/>
    <dgm:cxn modelId="{6722031B-F7AC-3442-92F8-E2B13ABE99AE}" srcId="{2CD97C8F-C31E-774A-8076-DD8BE86FFEBC}" destId="{B95883F9-89A6-BA4C-8D09-807AA754A917}" srcOrd="0" destOrd="0" parTransId="{62B4F95D-3B42-6545-9D01-2D0C5FEE0AEA}" sibTransId="{2CCD1DF5-4FC8-5247-91BF-E388A76F43D3}"/>
    <dgm:cxn modelId="{0CEB4A27-B5EB-A341-B0B7-6764F6A62248}" type="presOf" srcId="{6E53DDB8-395C-1A48-A351-374A63BC3582}" destId="{422CBA08-9CC4-164E-BD0B-DE2E11A70BD7}" srcOrd="0" destOrd="0" presId="urn:microsoft.com/office/officeart/2005/8/layout/chevron2"/>
    <dgm:cxn modelId="{8DF2AC52-3AFE-46E3-9B4E-75FD8A507CFD}" type="presOf" srcId="{57823B03-7F94-40A3-8CB5-8D7A1ED23385}" destId="{6BD02402-C96A-2643-85DE-A581AB518291}" srcOrd="0" destOrd="0" presId="urn:microsoft.com/office/officeart/2005/8/layout/chevron2"/>
    <dgm:cxn modelId="{4C001078-876A-4544-BEF2-678F6DF72A32}" srcId="{6E53DDB8-395C-1A48-A351-374A63BC3582}" destId="{4FE4BE2C-03D2-AB4C-823A-0A858A158301}" srcOrd="0" destOrd="0" parTransId="{D2B1D0EF-4262-3649-B073-0B55E177FFB4}" sibTransId="{60524BAE-BB1D-B942-AC9C-7F077CDA945A}"/>
    <dgm:cxn modelId="{4B735D7C-31A2-CF4D-A45A-2B05A58B108A}" type="presOf" srcId="{6A6B0C97-20F8-E942-924F-59D54103BDD6}" destId="{D82FDD93-8461-BE43-B9BC-7582F54506AB}" srcOrd="0" destOrd="0" presId="urn:microsoft.com/office/officeart/2005/8/layout/chevron2"/>
    <dgm:cxn modelId="{75A5E97C-B5AA-4ED5-AF03-AC7723AE8E12}" type="presOf" srcId="{343C5948-8A3C-9947-AA19-EF9443CA506C}" destId="{114005AF-ADA1-4BB6-8B30-6C496163912D}" srcOrd="0" destOrd="0" presId="urn:microsoft.com/office/officeart/2005/8/layout/chevron2"/>
    <dgm:cxn modelId="{97E62A82-860F-154E-8184-1B2A19E43A15}" srcId="{262F15F9-EA7B-DC4E-8167-52A3397F3188}" destId="{2CD97C8F-C31E-774A-8076-DD8BE86FFEBC}" srcOrd="0" destOrd="0" parTransId="{E4C1B699-07E5-B54A-925A-4EFC30B4753F}" sibTransId="{430F912C-9CF5-2C4F-BD10-4CDB0A7C96DE}"/>
    <dgm:cxn modelId="{38ED0D8A-0010-6C4A-B8B6-47162537B393}" srcId="{262F15F9-EA7B-DC4E-8167-52A3397F3188}" destId="{6A6B0C97-20F8-E942-924F-59D54103BDD6}" srcOrd="2" destOrd="0" parTransId="{A3915A9B-4DC1-2D44-9EEF-F2B8FF731E5A}" sibTransId="{938C35E1-1154-F243-83ED-5BF059C31023}"/>
    <dgm:cxn modelId="{50DC8C8B-FAFE-7C40-9FC1-34F80F8A5641}" type="presOf" srcId="{B95883F9-89A6-BA4C-8D09-807AA754A917}" destId="{4FA21447-BA4A-E346-AD6B-3613486126BA}" srcOrd="0" destOrd="0" presId="urn:microsoft.com/office/officeart/2005/8/layout/chevron2"/>
    <dgm:cxn modelId="{0AFBB893-090C-124D-B2EF-2AC9C8B70200}" type="presOf" srcId="{2CD97C8F-C31E-774A-8076-DD8BE86FFEBC}" destId="{48EA2EB9-CBAB-D044-B440-59871ED60794}" srcOrd="0" destOrd="0" presId="urn:microsoft.com/office/officeart/2005/8/layout/chevron2"/>
    <dgm:cxn modelId="{37C1C097-1730-254E-9764-AB1B28BE702B}" srcId="{262F15F9-EA7B-DC4E-8167-52A3397F3188}" destId="{6E53DDB8-395C-1A48-A351-374A63BC3582}" srcOrd="1" destOrd="0" parTransId="{3F9634B8-22F7-5E49-A34B-E2B58A3379BB}" sibTransId="{0EA36211-D48B-E147-93A6-F262704537D7}"/>
    <dgm:cxn modelId="{7036ECA2-F039-254B-8CFD-1683ABB2BB8B}" type="presOf" srcId="{4FE4BE2C-03D2-AB4C-823A-0A858A158301}" destId="{229DC9F1-38AF-C346-AAE4-AA2BBCDC3FC3}" srcOrd="0" destOrd="0" presId="urn:microsoft.com/office/officeart/2005/8/layout/chevron2"/>
    <dgm:cxn modelId="{266EF2A3-598B-4F13-B8DF-9B252B001EB7}" type="presOf" srcId="{08239B39-EC0A-414C-8CF0-BAA226F9F22D}" destId="{D77E31B3-AC3F-4502-8129-63DBB6B09D66}" srcOrd="0" destOrd="0" presId="urn:microsoft.com/office/officeart/2005/8/layout/chevron2"/>
    <dgm:cxn modelId="{97023BC2-C67A-3E43-8F5B-0A5E2AB69819}" type="presOf" srcId="{262F15F9-EA7B-DC4E-8167-52A3397F3188}" destId="{7FC3BBEC-8F2D-B54B-81B3-2C8F855A0D71}" srcOrd="0" destOrd="0" presId="urn:microsoft.com/office/officeart/2005/8/layout/chevron2"/>
    <dgm:cxn modelId="{A73B0AD6-0621-4E89-9C5A-E9F9E153D226}" srcId="{262F15F9-EA7B-DC4E-8167-52A3397F3188}" destId="{08239B39-EC0A-414C-8CF0-BAA226F9F22D}" srcOrd="3" destOrd="0" parTransId="{7401569C-0C50-41A2-9B39-467307369C74}" sibTransId="{50794C81-E742-4B2A-9413-A5DD9E8017E6}"/>
    <dgm:cxn modelId="{25EE47E9-DE18-49E2-9BED-AF6195C779F8}" srcId="{6A6B0C97-20F8-E942-924F-59D54103BDD6}" destId="{57823B03-7F94-40A3-8CB5-8D7A1ED23385}" srcOrd="0" destOrd="0" parTransId="{A12E45F9-09E9-4641-A47C-70EE9F1495AB}" sibTransId="{46D622C5-CBCD-44C7-A10B-2574AB9EF4B1}"/>
    <dgm:cxn modelId="{EF7F19AC-8B90-EA43-962A-9590D5A5CEA9}" type="presParOf" srcId="{7FC3BBEC-8F2D-B54B-81B3-2C8F855A0D71}" destId="{6E0B4847-415E-514A-BC9D-B23671ED94A8}" srcOrd="0" destOrd="0" presId="urn:microsoft.com/office/officeart/2005/8/layout/chevron2"/>
    <dgm:cxn modelId="{E9A94E7E-D9E9-654B-A00B-B92F3B92FD1E}" type="presParOf" srcId="{6E0B4847-415E-514A-BC9D-B23671ED94A8}" destId="{48EA2EB9-CBAB-D044-B440-59871ED60794}" srcOrd="0" destOrd="0" presId="urn:microsoft.com/office/officeart/2005/8/layout/chevron2"/>
    <dgm:cxn modelId="{A8E35D83-B5D9-654B-B7BF-D01B98884F98}" type="presParOf" srcId="{6E0B4847-415E-514A-BC9D-B23671ED94A8}" destId="{4FA21447-BA4A-E346-AD6B-3613486126BA}" srcOrd="1" destOrd="0" presId="urn:microsoft.com/office/officeart/2005/8/layout/chevron2"/>
    <dgm:cxn modelId="{9713787A-0295-8F43-831A-6F4C6622C792}" type="presParOf" srcId="{7FC3BBEC-8F2D-B54B-81B3-2C8F855A0D71}" destId="{86C4AF98-8E82-FA44-A53C-E01CE2544BD8}" srcOrd="1" destOrd="0" presId="urn:microsoft.com/office/officeart/2005/8/layout/chevron2"/>
    <dgm:cxn modelId="{34A0FF53-854E-D140-A4E7-AD9091FEC532}" type="presParOf" srcId="{7FC3BBEC-8F2D-B54B-81B3-2C8F855A0D71}" destId="{A3853A03-12B9-D445-8B83-E4557034C851}" srcOrd="2" destOrd="0" presId="urn:microsoft.com/office/officeart/2005/8/layout/chevron2"/>
    <dgm:cxn modelId="{0ABD33B7-D58D-4E45-B04D-9C74F9044FFB}" type="presParOf" srcId="{A3853A03-12B9-D445-8B83-E4557034C851}" destId="{422CBA08-9CC4-164E-BD0B-DE2E11A70BD7}" srcOrd="0" destOrd="0" presId="urn:microsoft.com/office/officeart/2005/8/layout/chevron2"/>
    <dgm:cxn modelId="{15D74204-3440-524E-A861-7A52585FEFB9}" type="presParOf" srcId="{A3853A03-12B9-D445-8B83-E4557034C851}" destId="{229DC9F1-38AF-C346-AAE4-AA2BBCDC3FC3}" srcOrd="1" destOrd="0" presId="urn:microsoft.com/office/officeart/2005/8/layout/chevron2"/>
    <dgm:cxn modelId="{E1E72DAC-CB88-6F4E-AE69-48C4E343A6B3}" type="presParOf" srcId="{7FC3BBEC-8F2D-B54B-81B3-2C8F855A0D71}" destId="{EB33519B-43E1-5F40-96D1-394C8ED2C043}" srcOrd="3" destOrd="0" presId="urn:microsoft.com/office/officeart/2005/8/layout/chevron2"/>
    <dgm:cxn modelId="{441C4CC0-B07A-994F-8998-588F36B4EA9E}" type="presParOf" srcId="{7FC3BBEC-8F2D-B54B-81B3-2C8F855A0D71}" destId="{4BC978CB-B35E-9547-B224-3F24DCEF4C37}" srcOrd="4" destOrd="0" presId="urn:microsoft.com/office/officeart/2005/8/layout/chevron2"/>
    <dgm:cxn modelId="{BABC36C0-D04F-DA44-B99C-6580E44DE2AA}" type="presParOf" srcId="{4BC978CB-B35E-9547-B224-3F24DCEF4C37}" destId="{D82FDD93-8461-BE43-B9BC-7582F54506AB}" srcOrd="0" destOrd="0" presId="urn:microsoft.com/office/officeart/2005/8/layout/chevron2"/>
    <dgm:cxn modelId="{9C4A3EF1-F4BE-694D-A6F4-721F84B441B2}" type="presParOf" srcId="{4BC978CB-B35E-9547-B224-3F24DCEF4C37}" destId="{6BD02402-C96A-2643-85DE-A581AB518291}" srcOrd="1" destOrd="0" presId="urn:microsoft.com/office/officeart/2005/8/layout/chevron2"/>
    <dgm:cxn modelId="{84145BD3-0975-4ECE-887F-8A52D7B36DD3}" type="presParOf" srcId="{7FC3BBEC-8F2D-B54B-81B3-2C8F855A0D71}" destId="{A4EA1ECE-468B-4294-B3EB-19A9CEF66AF4}" srcOrd="5" destOrd="0" presId="urn:microsoft.com/office/officeart/2005/8/layout/chevron2"/>
    <dgm:cxn modelId="{52BD475C-0F65-4F0F-8F88-EEA8D614DB7D}" type="presParOf" srcId="{7FC3BBEC-8F2D-B54B-81B3-2C8F855A0D71}" destId="{D26F3954-C0F0-4718-8690-870F4B28F021}" srcOrd="6" destOrd="0" presId="urn:microsoft.com/office/officeart/2005/8/layout/chevron2"/>
    <dgm:cxn modelId="{A30DFB93-E3C3-42BA-8966-F0AF0E6CCAB1}" type="presParOf" srcId="{D26F3954-C0F0-4718-8690-870F4B28F021}" destId="{D77E31B3-AC3F-4502-8129-63DBB6B09D66}" srcOrd="0" destOrd="0" presId="urn:microsoft.com/office/officeart/2005/8/layout/chevron2"/>
    <dgm:cxn modelId="{7D65F3C9-FB58-4257-B377-3060DAC11073}" type="presParOf" srcId="{D26F3954-C0F0-4718-8690-870F4B28F021}" destId="{114005AF-ADA1-4BB6-8B30-6C496163912D}" srcOrd="1" destOrd="0" presId="urn:microsoft.com/office/officeart/2005/8/layout/chevron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9DF268-4720-410C-B655-A5DB6B9A7DD4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083BB07A-5257-4228-AEE6-C89C1C4BBED1}">
      <dgm:prSet phldrT="[Tekst]"/>
      <dgm:spPr>
        <a:solidFill>
          <a:schemeClr val="accent1"/>
        </a:solidFill>
      </dgm:spPr>
      <dgm:t>
        <a:bodyPr/>
        <a:lstStyle/>
        <a:p>
          <a:r>
            <a:rPr lang="nl-BE" dirty="0">
              <a:solidFill>
                <a:schemeClr val="bg1"/>
              </a:solidFill>
            </a:rPr>
            <a:t>Gebruiker</a:t>
          </a:r>
        </a:p>
      </dgm:t>
    </dgm:pt>
    <dgm:pt modelId="{235EE2B4-445D-4A68-A7BC-C899006C54F1}" type="parTrans" cxnId="{7264D87C-5B10-4784-B22A-143CDF9B53F9}">
      <dgm:prSet/>
      <dgm:spPr/>
      <dgm:t>
        <a:bodyPr/>
        <a:lstStyle/>
        <a:p>
          <a:endParaRPr lang="nl-BE"/>
        </a:p>
      </dgm:t>
    </dgm:pt>
    <dgm:pt modelId="{172DF8ED-7E0A-4C8C-A89E-0BC2C1181DFF}" type="sibTrans" cxnId="{7264D87C-5B10-4784-B22A-143CDF9B53F9}">
      <dgm:prSet/>
      <dgm:spPr/>
      <dgm:t>
        <a:bodyPr/>
        <a:lstStyle/>
        <a:p>
          <a:endParaRPr lang="nl-BE"/>
        </a:p>
      </dgm:t>
    </dgm:pt>
    <dgm:pt modelId="{FF53ADA3-AE66-4E76-87A0-6F8B5B80C24A}">
      <dgm:prSet phldrT="[Tekst]"/>
      <dgm:spPr>
        <a:solidFill>
          <a:schemeClr val="accent1"/>
        </a:solidFill>
      </dgm:spPr>
      <dgm:t>
        <a:bodyPr/>
        <a:lstStyle/>
        <a:p>
          <a:r>
            <a:rPr lang="nl-BE" dirty="0">
              <a:solidFill>
                <a:schemeClr val="bg1"/>
              </a:solidFill>
            </a:rPr>
            <a:t>Publisher</a:t>
          </a:r>
        </a:p>
      </dgm:t>
    </dgm:pt>
    <dgm:pt modelId="{77ADDDE3-FA79-4E7E-850B-CD7E73A0B738}" type="parTrans" cxnId="{469FC7FB-CE78-48FE-86DB-2D3ADC92435A}">
      <dgm:prSet/>
      <dgm:spPr/>
      <dgm:t>
        <a:bodyPr/>
        <a:lstStyle/>
        <a:p>
          <a:endParaRPr lang="nl-BE"/>
        </a:p>
      </dgm:t>
    </dgm:pt>
    <dgm:pt modelId="{10577B14-9C41-454B-A67F-2E175DD122DF}" type="sibTrans" cxnId="{469FC7FB-CE78-48FE-86DB-2D3ADC92435A}">
      <dgm:prSet/>
      <dgm:spPr/>
      <dgm:t>
        <a:bodyPr/>
        <a:lstStyle/>
        <a:p>
          <a:endParaRPr lang="nl-BE"/>
        </a:p>
      </dgm:t>
    </dgm:pt>
    <dgm:pt modelId="{41FF71FF-62F5-44DB-8C58-F1C7DB87F095}">
      <dgm:prSet phldrT="[Tekst]"/>
      <dgm:spPr>
        <a:solidFill>
          <a:schemeClr val="accent1"/>
        </a:solidFill>
      </dgm:spPr>
      <dgm:t>
        <a:bodyPr/>
        <a:lstStyle/>
        <a:p>
          <a:r>
            <a:rPr lang="nl-BE" dirty="0" err="1">
              <a:solidFill>
                <a:schemeClr val="bg1"/>
              </a:solidFill>
            </a:rPr>
            <a:t>AdTech</a:t>
          </a:r>
          <a:r>
            <a:rPr lang="nl-BE" dirty="0">
              <a:solidFill>
                <a:schemeClr val="bg1"/>
              </a:solidFill>
            </a:rPr>
            <a:t> bedrijf</a:t>
          </a:r>
        </a:p>
      </dgm:t>
    </dgm:pt>
    <dgm:pt modelId="{FBA07BDB-3D87-4BFE-9CA8-B8DD6C0BDBD6}" type="parTrans" cxnId="{7B043BF8-4905-4344-BFB1-5253105F90C8}">
      <dgm:prSet/>
      <dgm:spPr/>
      <dgm:t>
        <a:bodyPr/>
        <a:lstStyle/>
        <a:p>
          <a:endParaRPr lang="nl-BE"/>
        </a:p>
      </dgm:t>
    </dgm:pt>
    <dgm:pt modelId="{2D678F94-3C8E-47C5-9286-F2CC7703FF58}" type="sibTrans" cxnId="{7B043BF8-4905-4344-BFB1-5253105F90C8}">
      <dgm:prSet/>
      <dgm:spPr/>
      <dgm:t>
        <a:bodyPr/>
        <a:lstStyle/>
        <a:p>
          <a:endParaRPr lang="nl-BE"/>
        </a:p>
      </dgm:t>
    </dgm:pt>
    <dgm:pt modelId="{67096EDE-0F83-455F-91D8-7BC70C2A8535}">
      <dgm:prSet phldrT="[Tekst]"/>
      <dgm:spPr>
        <a:solidFill>
          <a:schemeClr val="accent1"/>
        </a:solidFill>
      </dgm:spPr>
      <dgm:t>
        <a:bodyPr/>
        <a:lstStyle/>
        <a:p>
          <a:r>
            <a:rPr lang="nl-BE" dirty="0">
              <a:solidFill>
                <a:schemeClr val="bg1"/>
              </a:solidFill>
            </a:rPr>
            <a:t>Adverteerder</a:t>
          </a:r>
        </a:p>
      </dgm:t>
    </dgm:pt>
    <dgm:pt modelId="{5BEACE62-31BE-4538-8EE6-0C1A61D8CD38}" type="parTrans" cxnId="{A26DFDCF-C9EF-4D84-BC7F-170694B70821}">
      <dgm:prSet/>
      <dgm:spPr/>
      <dgm:t>
        <a:bodyPr/>
        <a:lstStyle/>
        <a:p>
          <a:endParaRPr lang="nl-BE"/>
        </a:p>
      </dgm:t>
    </dgm:pt>
    <dgm:pt modelId="{15270EE0-7C66-4268-8547-D5212236D68B}" type="sibTrans" cxnId="{A26DFDCF-C9EF-4D84-BC7F-170694B70821}">
      <dgm:prSet/>
      <dgm:spPr/>
      <dgm:t>
        <a:bodyPr/>
        <a:lstStyle/>
        <a:p>
          <a:endParaRPr lang="nl-BE"/>
        </a:p>
      </dgm:t>
    </dgm:pt>
    <dgm:pt modelId="{C5AA5B4C-5C17-4C3C-A8CF-7F08078BB477}" type="pres">
      <dgm:prSet presAssocID="{A19DF268-4720-410C-B655-A5DB6B9A7DD4}" presName="Name0" presStyleCnt="0">
        <dgm:presLayoutVars>
          <dgm:dir/>
          <dgm:resizeHandles val="exact"/>
        </dgm:presLayoutVars>
      </dgm:prSet>
      <dgm:spPr/>
    </dgm:pt>
    <dgm:pt modelId="{E478210C-92AF-4910-9B91-58D7E79BEF53}" type="pres">
      <dgm:prSet presAssocID="{083BB07A-5257-4228-AEE6-C89C1C4BBED1}" presName="Name5" presStyleLbl="vennNode1" presStyleIdx="0" presStyleCnt="4">
        <dgm:presLayoutVars>
          <dgm:bulletEnabled val="1"/>
        </dgm:presLayoutVars>
      </dgm:prSet>
      <dgm:spPr/>
    </dgm:pt>
    <dgm:pt modelId="{63C548A8-6067-48F8-920F-2F32689F5361}" type="pres">
      <dgm:prSet presAssocID="{172DF8ED-7E0A-4C8C-A89E-0BC2C1181DFF}" presName="space" presStyleCnt="0"/>
      <dgm:spPr/>
    </dgm:pt>
    <dgm:pt modelId="{65CE3573-A47F-43DE-9CA8-247AC9179507}" type="pres">
      <dgm:prSet presAssocID="{FF53ADA3-AE66-4E76-87A0-6F8B5B80C24A}" presName="Name5" presStyleLbl="vennNode1" presStyleIdx="1" presStyleCnt="4">
        <dgm:presLayoutVars>
          <dgm:bulletEnabled val="1"/>
        </dgm:presLayoutVars>
      </dgm:prSet>
      <dgm:spPr/>
    </dgm:pt>
    <dgm:pt modelId="{D360DE93-95DC-4EA3-8A49-14451A4E96B6}" type="pres">
      <dgm:prSet presAssocID="{10577B14-9C41-454B-A67F-2E175DD122DF}" presName="space" presStyleCnt="0"/>
      <dgm:spPr/>
    </dgm:pt>
    <dgm:pt modelId="{CB4021E3-6FE9-4A67-BD6C-082CD45A1AC2}" type="pres">
      <dgm:prSet presAssocID="{41FF71FF-62F5-44DB-8C58-F1C7DB87F095}" presName="Name5" presStyleLbl="vennNode1" presStyleIdx="2" presStyleCnt="4">
        <dgm:presLayoutVars>
          <dgm:bulletEnabled val="1"/>
        </dgm:presLayoutVars>
      </dgm:prSet>
      <dgm:spPr/>
    </dgm:pt>
    <dgm:pt modelId="{97F0E5D0-BCD9-4638-82FE-2B4EE3D8CEA0}" type="pres">
      <dgm:prSet presAssocID="{2D678F94-3C8E-47C5-9286-F2CC7703FF58}" presName="space" presStyleCnt="0"/>
      <dgm:spPr/>
    </dgm:pt>
    <dgm:pt modelId="{7B9598FB-EA6A-4F74-ADF0-A9306ABE0E1A}" type="pres">
      <dgm:prSet presAssocID="{67096EDE-0F83-455F-91D8-7BC70C2A8535}" presName="Name5" presStyleLbl="vennNode1" presStyleIdx="3" presStyleCnt="4">
        <dgm:presLayoutVars>
          <dgm:bulletEnabled val="1"/>
        </dgm:presLayoutVars>
      </dgm:prSet>
      <dgm:spPr/>
    </dgm:pt>
  </dgm:ptLst>
  <dgm:cxnLst>
    <dgm:cxn modelId="{7EA91453-1BA7-4A05-93AA-65FC0AD1986E}" type="presOf" srcId="{41FF71FF-62F5-44DB-8C58-F1C7DB87F095}" destId="{CB4021E3-6FE9-4A67-BD6C-082CD45A1AC2}" srcOrd="0" destOrd="0" presId="urn:microsoft.com/office/officeart/2005/8/layout/venn3"/>
    <dgm:cxn modelId="{96937F53-C916-43E1-9DC9-DD8FA8A0BD71}" type="presOf" srcId="{A19DF268-4720-410C-B655-A5DB6B9A7DD4}" destId="{C5AA5B4C-5C17-4C3C-A8CF-7F08078BB477}" srcOrd="0" destOrd="0" presId="urn:microsoft.com/office/officeart/2005/8/layout/venn3"/>
    <dgm:cxn modelId="{7264D87C-5B10-4784-B22A-143CDF9B53F9}" srcId="{A19DF268-4720-410C-B655-A5DB6B9A7DD4}" destId="{083BB07A-5257-4228-AEE6-C89C1C4BBED1}" srcOrd="0" destOrd="0" parTransId="{235EE2B4-445D-4A68-A7BC-C899006C54F1}" sibTransId="{172DF8ED-7E0A-4C8C-A89E-0BC2C1181DFF}"/>
    <dgm:cxn modelId="{8883BF87-BE74-4D5E-812C-41DA3D4D7F5B}" type="presOf" srcId="{FF53ADA3-AE66-4E76-87A0-6F8B5B80C24A}" destId="{65CE3573-A47F-43DE-9CA8-247AC9179507}" srcOrd="0" destOrd="0" presId="urn:microsoft.com/office/officeart/2005/8/layout/venn3"/>
    <dgm:cxn modelId="{00DD02AF-6765-491A-9872-46DF852033DC}" type="presOf" srcId="{083BB07A-5257-4228-AEE6-C89C1C4BBED1}" destId="{E478210C-92AF-4910-9B91-58D7E79BEF53}" srcOrd="0" destOrd="0" presId="urn:microsoft.com/office/officeart/2005/8/layout/venn3"/>
    <dgm:cxn modelId="{A26DFDCF-C9EF-4D84-BC7F-170694B70821}" srcId="{A19DF268-4720-410C-B655-A5DB6B9A7DD4}" destId="{67096EDE-0F83-455F-91D8-7BC70C2A8535}" srcOrd="3" destOrd="0" parTransId="{5BEACE62-31BE-4538-8EE6-0C1A61D8CD38}" sibTransId="{15270EE0-7C66-4268-8547-D5212236D68B}"/>
    <dgm:cxn modelId="{A818B0D1-E93A-44FD-8F2D-9B7C3AD61DEE}" type="presOf" srcId="{67096EDE-0F83-455F-91D8-7BC70C2A8535}" destId="{7B9598FB-EA6A-4F74-ADF0-A9306ABE0E1A}" srcOrd="0" destOrd="0" presId="urn:microsoft.com/office/officeart/2005/8/layout/venn3"/>
    <dgm:cxn modelId="{7B043BF8-4905-4344-BFB1-5253105F90C8}" srcId="{A19DF268-4720-410C-B655-A5DB6B9A7DD4}" destId="{41FF71FF-62F5-44DB-8C58-F1C7DB87F095}" srcOrd="2" destOrd="0" parTransId="{FBA07BDB-3D87-4BFE-9CA8-B8DD6C0BDBD6}" sibTransId="{2D678F94-3C8E-47C5-9286-F2CC7703FF58}"/>
    <dgm:cxn modelId="{469FC7FB-CE78-48FE-86DB-2D3ADC92435A}" srcId="{A19DF268-4720-410C-B655-A5DB6B9A7DD4}" destId="{FF53ADA3-AE66-4E76-87A0-6F8B5B80C24A}" srcOrd="1" destOrd="0" parTransId="{77ADDDE3-FA79-4E7E-850B-CD7E73A0B738}" sibTransId="{10577B14-9C41-454B-A67F-2E175DD122DF}"/>
    <dgm:cxn modelId="{45153B4C-4E7B-4DEC-9DF1-76F2C114417E}" type="presParOf" srcId="{C5AA5B4C-5C17-4C3C-A8CF-7F08078BB477}" destId="{E478210C-92AF-4910-9B91-58D7E79BEF53}" srcOrd="0" destOrd="0" presId="urn:microsoft.com/office/officeart/2005/8/layout/venn3"/>
    <dgm:cxn modelId="{B2AEE71C-D132-46A4-B068-657D07B7B775}" type="presParOf" srcId="{C5AA5B4C-5C17-4C3C-A8CF-7F08078BB477}" destId="{63C548A8-6067-48F8-920F-2F32689F5361}" srcOrd="1" destOrd="0" presId="urn:microsoft.com/office/officeart/2005/8/layout/venn3"/>
    <dgm:cxn modelId="{3D6D83C2-270F-47EE-B00C-C33CF96CD057}" type="presParOf" srcId="{C5AA5B4C-5C17-4C3C-A8CF-7F08078BB477}" destId="{65CE3573-A47F-43DE-9CA8-247AC9179507}" srcOrd="2" destOrd="0" presId="urn:microsoft.com/office/officeart/2005/8/layout/venn3"/>
    <dgm:cxn modelId="{CD7A540B-ACD6-4AD9-8685-409E32D38D66}" type="presParOf" srcId="{C5AA5B4C-5C17-4C3C-A8CF-7F08078BB477}" destId="{D360DE93-95DC-4EA3-8A49-14451A4E96B6}" srcOrd="3" destOrd="0" presId="urn:microsoft.com/office/officeart/2005/8/layout/venn3"/>
    <dgm:cxn modelId="{F5323A1F-70E1-4B3F-8BED-4DFADA6BE305}" type="presParOf" srcId="{C5AA5B4C-5C17-4C3C-A8CF-7F08078BB477}" destId="{CB4021E3-6FE9-4A67-BD6C-082CD45A1AC2}" srcOrd="4" destOrd="0" presId="urn:microsoft.com/office/officeart/2005/8/layout/venn3"/>
    <dgm:cxn modelId="{89CE525F-2002-4B7F-B7A3-708E6AD3A763}" type="presParOf" srcId="{C5AA5B4C-5C17-4C3C-A8CF-7F08078BB477}" destId="{97F0E5D0-BCD9-4638-82FE-2B4EE3D8CEA0}" srcOrd="5" destOrd="0" presId="urn:microsoft.com/office/officeart/2005/8/layout/venn3"/>
    <dgm:cxn modelId="{10191A3B-2AB9-4F62-85F5-7F17043C83C6}" type="presParOf" srcId="{C5AA5B4C-5C17-4C3C-A8CF-7F08078BB477}" destId="{7B9598FB-EA6A-4F74-ADF0-A9306ABE0E1A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4F8B8B-BA4A-462D-9C23-CA35DD4E14E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63B1320F-659A-4C64-9E34-A8D5758E240A}">
      <dgm:prSet phldrT="[Tekst]"/>
      <dgm:spPr/>
      <dgm:t>
        <a:bodyPr/>
        <a:lstStyle/>
        <a:p>
          <a:r>
            <a:rPr lang="nl-BE" dirty="0">
              <a:latin typeface="Avenir Next LT Pro" panose="020B0504020202020204" pitchFamily="34" charset="0"/>
            </a:rPr>
            <a:t>Eigen website</a:t>
          </a:r>
        </a:p>
      </dgm:t>
    </dgm:pt>
    <dgm:pt modelId="{CDBA4C85-57EE-4AEA-9EC1-EA6E9A317F29}" type="parTrans" cxnId="{6E8F9A34-9FBF-44E3-808F-78093A54DF17}">
      <dgm:prSet/>
      <dgm:spPr/>
      <dgm:t>
        <a:bodyPr/>
        <a:lstStyle/>
        <a:p>
          <a:endParaRPr lang="nl-BE">
            <a:latin typeface="Avenir Next LT Pro" panose="020B0504020202020204" pitchFamily="34" charset="0"/>
          </a:endParaRPr>
        </a:p>
      </dgm:t>
    </dgm:pt>
    <dgm:pt modelId="{140C0855-C1CC-4400-9DFA-E9BEF5C17231}" type="sibTrans" cxnId="{6E8F9A34-9FBF-44E3-808F-78093A54DF17}">
      <dgm:prSet/>
      <dgm:spPr/>
      <dgm:t>
        <a:bodyPr/>
        <a:lstStyle/>
        <a:p>
          <a:endParaRPr lang="nl-BE">
            <a:latin typeface="Avenir Next LT Pro" panose="020B0504020202020204" pitchFamily="34" charset="0"/>
          </a:endParaRPr>
        </a:p>
      </dgm:t>
    </dgm:pt>
    <dgm:pt modelId="{487E2D40-1382-48C5-B65D-13BB612284B0}">
      <dgm:prSet phldrT="[Tekst]"/>
      <dgm:spPr/>
      <dgm:t>
        <a:bodyPr/>
        <a:lstStyle/>
        <a:p>
          <a:r>
            <a:rPr lang="nl-BE" dirty="0">
              <a:latin typeface="Avenir Next LT Pro" panose="020B0504020202020204" pitchFamily="34" charset="0"/>
            </a:rPr>
            <a:t>Sociale media</a:t>
          </a:r>
        </a:p>
      </dgm:t>
    </dgm:pt>
    <dgm:pt modelId="{54FA1889-4C3F-4824-B73C-715CDDFAC687}" type="parTrans" cxnId="{2C89E0B2-6C14-495C-AD37-BD77D4BF47B5}">
      <dgm:prSet/>
      <dgm:spPr/>
      <dgm:t>
        <a:bodyPr/>
        <a:lstStyle/>
        <a:p>
          <a:endParaRPr lang="nl-BE">
            <a:latin typeface="Avenir Next LT Pro" panose="020B0504020202020204" pitchFamily="34" charset="0"/>
          </a:endParaRPr>
        </a:p>
      </dgm:t>
    </dgm:pt>
    <dgm:pt modelId="{264E2BB2-7CE0-4309-A315-A7E496712D21}" type="sibTrans" cxnId="{2C89E0B2-6C14-495C-AD37-BD77D4BF47B5}">
      <dgm:prSet/>
      <dgm:spPr/>
      <dgm:t>
        <a:bodyPr/>
        <a:lstStyle/>
        <a:p>
          <a:endParaRPr lang="nl-BE">
            <a:latin typeface="Avenir Next LT Pro" panose="020B0504020202020204" pitchFamily="34" charset="0"/>
          </a:endParaRPr>
        </a:p>
      </dgm:t>
    </dgm:pt>
    <dgm:pt modelId="{AF3916FD-E090-420C-8846-4EDFF3B2FCE7}">
      <dgm:prSet phldrT="[Tekst]"/>
      <dgm:spPr/>
      <dgm:t>
        <a:bodyPr/>
        <a:lstStyle/>
        <a:p>
          <a:r>
            <a:rPr lang="nl-BE" dirty="0">
              <a:latin typeface="Avenir Next LT Pro" panose="020B0504020202020204" pitchFamily="34" charset="0"/>
            </a:rPr>
            <a:t>E-mail marketing</a:t>
          </a:r>
        </a:p>
      </dgm:t>
    </dgm:pt>
    <dgm:pt modelId="{754404CA-1516-41DA-BC50-1C3913A164E2}" type="parTrans" cxnId="{CA8FD65D-C7BA-4CC7-AD70-B1EFF2FD7A60}">
      <dgm:prSet/>
      <dgm:spPr/>
      <dgm:t>
        <a:bodyPr/>
        <a:lstStyle/>
        <a:p>
          <a:endParaRPr lang="nl-BE">
            <a:latin typeface="Avenir Next LT Pro" panose="020B0504020202020204" pitchFamily="34" charset="0"/>
          </a:endParaRPr>
        </a:p>
      </dgm:t>
    </dgm:pt>
    <dgm:pt modelId="{205E2C06-3D5C-452B-AC26-A72D26998297}" type="sibTrans" cxnId="{CA8FD65D-C7BA-4CC7-AD70-B1EFF2FD7A60}">
      <dgm:prSet/>
      <dgm:spPr/>
      <dgm:t>
        <a:bodyPr/>
        <a:lstStyle/>
        <a:p>
          <a:endParaRPr lang="nl-BE">
            <a:latin typeface="Avenir Next LT Pro" panose="020B0504020202020204" pitchFamily="34" charset="0"/>
          </a:endParaRPr>
        </a:p>
      </dgm:t>
    </dgm:pt>
    <dgm:pt modelId="{D39CF97D-4D72-44F1-A2B2-CD252B9BEBB1}">
      <dgm:prSet phldrT="[Tekst]"/>
      <dgm:spPr/>
      <dgm:t>
        <a:bodyPr/>
        <a:lstStyle/>
        <a:p>
          <a:r>
            <a:rPr lang="nl-BE" dirty="0" err="1">
              <a:latin typeface="Avenir Next LT Pro" panose="020B0504020202020204" pitchFamily="34" charset="0"/>
            </a:rPr>
            <a:t>Programmatic</a:t>
          </a:r>
          <a:r>
            <a:rPr lang="nl-BE" dirty="0">
              <a:latin typeface="Avenir Next LT Pro" panose="020B0504020202020204" pitchFamily="34" charset="0"/>
            </a:rPr>
            <a:t> advertising</a:t>
          </a:r>
        </a:p>
      </dgm:t>
    </dgm:pt>
    <dgm:pt modelId="{7FE2CAEA-3341-4A19-A7E2-9492451DE4AF}" type="parTrans" cxnId="{A24DC966-75AD-4B11-A734-9157E2CB4473}">
      <dgm:prSet/>
      <dgm:spPr/>
      <dgm:t>
        <a:bodyPr/>
        <a:lstStyle/>
        <a:p>
          <a:endParaRPr lang="nl-BE">
            <a:latin typeface="Avenir Next LT Pro" panose="020B0504020202020204" pitchFamily="34" charset="0"/>
          </a:endParaRPr>
        </a:p>
      </dgm:t>
    </dgm:pt>
    <dgm:pt modelId="{9D0F3EEF-196F-4305-91FA-EACCA57ECDFA}" type="sibTrans" cxnId="{A24DC966-75AD-4B11-A734-9157E2CB4473}">
      <dgm:prSet/>
      <dgm:spPr/>
      <dgm:t>
        <a:bodyPr/>
        <a:lstStyle/>
        <a:p>
          <a:endParaRPr lang="nl-BE">
            <a:latin typeface="Avenir Next LT Pro" panose="020B0504020202020204" pitchFamily="34" charset="0"/>
          </a:endParaRPr>
        </a:p>
      </dgm:t>
    </dgm:pt>
    <dgm:pt modelId="{C1E9FA16-ED40-4978-BD4C-E0CF4E73A5F2}">
      <dgm:prSet phldrT="[Tekst]"/>
      <dgm:spPr/>
      <dgm:t>
        <a:bodyPr/>
        <a:lstStyle/>
        <a:p>
          <a:r>
            <a:rPr lang="nl-BE" dirty="0">
              <a:latin typeface="Avenir Next LT Pro" panose="020B0504020202020204" pitchFamily="34" charset="0"/>
            </a:rPr>
            <a:t>Zoekmachine marketing</a:t>
          </a:r>
        </a:p>
      </dgm:t>
    </dgm:pt>
    <dgm:pt modelId="{96E53414-1EF7-4D23-B090-EA2738C93343}" type="parTrans" cxnId="{03194FED-A0A5-4912-BBE2-2F02D7A18288}">
      <dgm:prSet/>
      <dgm:spPr/>
      <dgm:t>
        <a:bodyPr/>
        <a:lstStyle/>
        <a:p>
          <a:endParaRPr lang="nl-BE">
            <a:latin typeface="Avenir Next LT Pro" panose="020B0504020202020204" pitchFamily="34" charset="0"/>
          </a:endParaRPr>
        </a:p>
      </dgm:t>
    </dgm:pt>
    <dgm:pt modelId="{C0A764AD-56C1-4C69-A0D2-3288DAB5AF51}" type="sibTrans" cxnId="{03194FED-A0A5-4912-BBE2-2F02D7A18288}">
      <dgm:prSet/>
      <dgm:spPr/>
      <dgm:t>
        <a:bodyPr/>
        <a:lstStyle/>
        <a:p>
          <a:endParaRPr lang="nl-BE">
            <a:latin typeface="Avenir Next LT Pro" panose="020B0504020202020204" pitchFamily="34" charset="0"/>
          </a:endParaRPr>
        </a:p>
      </dgm:t>
    </dgm:pt>
    <dgm:pt modelId="{F87E8BC4-ADE3-4E36-B208-36E3973E9C2E}">
      <dgm:prSet phldrT="[Tekst]"/>
      <dgm:spPr/>
      <dgm:t>
        <a:bodyPr/>
        <a:lstStyle/>
        <a:p>
          <a:r>
            <a:rPr lang="nl-BE" dirty="0" err="1">
              <a:latin typeface="Avenir Next LT Pro" panose="020B0504020202020204" pitchFamily="34" charset="0"/>
            </a:rPr>
            <a:t>Affiliate</a:t>
          </a:r>
          <a:r>
            <a:rPr lang="nl-BE" dirty="0">
              <a:latin typeface="Avenir Next LT Pro" panose="020B0504020202020204" pitchFamily="34" charset="0"/>
            </a:rPr>
            <a:t> marketing</a:t>
          </a:r>
        </a:p>
      </dgm:t>
    </dgm:pt>
    <dgm:pt modelId="{2B494C4B-BBF6-495D-9E08-8396C6671BEE}" type="parTrans" cxnId="{714EF74B-A1FE-48A4-BA8E-ACCBA7D4188C}">
      <dgm:prSet/>
      <dgm:spPr/>
      <dgm:t>
        <a:bodyPr/>
        <a:lstStyle/>
        <a:p>
          <a:endParaRPr lang="nl-BE">
            <a:latin typeface="Avenir Next LT Pro" panose="020B0504020202020204" pitchFamily="34" charset="0"/>
          </a:endParaRPr>
        </a:p>
      </dgm:t>
    </dgm:pt>
    <dgm:pt modelId="{0EDF8F35-5EF1-4D87-A07F-221F555631B5}" type="sibTrans" cxnId="{714EF74B-A1FE-48A4-BA8E-ACCBA7D4188C}">
      <dgm:prSet/>
      <dgm:spPr/>
      <dgm:t>
        <a:bodyPr/>
        <a:lstStyle/>
        <a:p>
          <a:endParaRPr lang="nl-BE">
            <a:latin typeface="Avenir Next LT Pro" panose="020B0504020202020204" pitchFamily="34" charset="0"/>
          </a:endParaRPr>
        </a:p>
      </dgm:t>
    </dgm:pt>
    <dgm:pt modelId="{C23AA9B1-7713-46F7-800D-E9500194B85D}">
      <dgm:prSet phldrT="[Tekst]"/>
      <dgm:spPr/>
      <dgm:t>
        <a:bodyPr/>
        <a:lstStyle/>
        <a:p>
          <a:r>
            <a:rPr lang="nl-BE" dirty="0">
              <a:latin typeface="Avenir Next LT Pro" panose="020B0504020202020204" pitchFamily="34" charset="0"/>
            </a:rPr>
            <a:t>…</a:t>
          </a:r>
        </a:p>
      </dgm:t>
    </dgm:pt>
    <dgm:pt modelId="{C4CDF368-AD5B-415A-A387-07B8461EA56B}" type="parTrans" cxnId="{7E343732-B0DE-467E-850A-84342CA24636}">
      <dgm:prSet/>
      <dgm:spPr/>
      <dgm:t>
        <a:bodyPr/>
        <a:lstStyle/>
        <a:p>
          <a:endParaRPr lang="nl-BE">
            <a:latin typeface="Avenir Next LT Pro" panose="020B0504020202020204" pitchFamily="34" charset="0"/>
          </a:endParaRPr>
        </a:p>
      </dgm:t>
    </dgm:pt>
    <dgm:pt modelId="{852FB769-4EC9-4BCE-B85F-F4C71544EE74}" type="sibTrans" cxnId="{7E343732-B0DE-467E-850A-84342CA24636}">
      <dgm:prSet/>
      <dgm:spPr/>
      <dgm:t>
        <a:bodyPr/>
        <a:lstStyle/>
        <a:p>
          <a:endParaRPr lang="nl-BE">
            <a:latin typeface="Avenir Next LT Pro" panose="020B0504020202020204" pitchFamily="34" charset="0"/>
          </a:endParaRPr>
        </a:p>
      </dgm:t>
    </dgm:pt>
    <dgm:pt modelId="{6B996FEB-9644-44FF-A92C-0F9A4570182C}" type="pres">
      <dgm:prSet presAssocID="{894F8B8B-BA4A-462D-9C23-CA35DD4E14EF}" presName="diagram" presStyleCnt="0">
        <dgm:presLayoutVars>
          <dgm:dir/>
          <dgm:resizeHandles val="exact"/>
        </dgm:presLayoutVars>
      </dgm:prSet>
      <dgm:spPr/>
    </dgm:pt>
    <dgm:pt modelId="{4FD07BF2-1B1C-44BD-A3EC-09C91E37AD6F}" type="pres">
      <dgm:prSet presAssocID="{63B1320F-659A-4C64-9E34-A8D5758E240A}" presName="node" presStyleLbl="node1" presStyleIdx="0" presStyleCnt="7">
        <dgm:presLayoutVars>
          <dgm:bulletEnabled val="1"/>
        </dgm:presLayoutVars>
      </dgm:prSet>
      <dgm:spPr/>
    </dgm:pt>
    <dgm:pt modelId="{714B6966-92FD-4279-9BCC-09545C125DDC}" type="pres">
      <dgm:prSet presAssocID="{140C0855-C1CC-4400-9DFA-E9BEF5C17231}" presName="sibTrans" presStyleCnt="0"/>
      <dgm:spPr/>
    </dgm:pt>
    <dgm:pt modelId="{E0121D12-E499-4839-A3BB-F45976AA8BFA}" type="pres">
      <dgm:prSet presAssocID="{487E2D40-1382-48C5-B65D-13BB612284B0}" presName="node" presStyleLbl="node1" presStyleIdx="1" presStyleCnt="7">
        <dgm:presLayoutVars>
          <dgm:bulletEnabled val="1"/>
        </dgm:presLayoutVars>
      </dgm:prSet>
      <dgm:spPr/>
    </dgm:pt>
    <dgm:pt modelId="{39459738-343A-42AB-8A99-505C35899620}" type="pres">
      <dgm:prSet presAssocID="{264E2BB2-7CE0-4309-A315-A7E496712D21}" presName="sibTrans" presStyleCnt="0"/>
      <dgm:spPr/>
    </dgm:pt>
    <dgm:pt modelId="{C0EF25FE-7836-4BE6-8ED9-FCE7983035D6}" type="pres">
      <dgm:prSet presAssocID="{AF3916FD-E090-420C-8846-4EDFF3B2FCE7}" presName="node" presStyleLbl="node1" presStyleIdx="2" presStyleCnt="7">
        <dgm:presLayoutVars>
          <dgm:bulletEnabled val="1"/>
        </dgm:presLayoutVars>
      </dgm:prSet>
      <dgm:spPr/>
    </dgm:pt>
    <dgm:pt modelId="{C222CB01-DFE3-4456-8616-DF396423FB37}" type="pres">
      <dgm:prSet presAssocID="{205E2C06-3D5C-452B-AC26-A72D26998297}" presName="sibTrans" presStyleCnt="0"/>
      <dgm:spPr/>
    </dgm:pt>
    <dgm:pt modelId="{519C5658-C1B1-4E4C-ABA1-D7E3642AA1BB}" type="pres">
      <dgm:prSet presAssocID="{D39CF97D-4D72-44F1-A2B2-CD252B9BEBB1}" presName="node" presStyleLbl="node1" presStyleIdx="3" presStyleCnt="7">
        <dgm:presLayoutVars>
          <dgm:bulletEnabled val="1"/>
        </dgm:presLayoutVars>
      </dgm:prSet>
      <dgm:spPr/>
    </dgm:pt>
    <dgm:pt modelId="{0687DBB4-6598-4DF5-8929-66F06B3C9B76}" type="pres">
      <dgm:prSet presAssocID="{9D0F3EEF-196F-4305-91FA-EACCA57ECDFA}" presName="sibTrans" presStyleCnt="0"/>
      <dgm:spPr/>
    </dgm:pt>
    <dgm:pt modelId="{71E80F8A-C34F-489A-A690-6664B642B927}" type="pres">
      <dgm:prSet presAssocID="{C1E9FA16-ED40-4978-BD4C-E0CF4E73A5F2}" presName="node" presStyleLbl="node1" presStyleIdx="4" presStyleCnt="7">
        <dgm:presLayoutVars>
          <dgm:bulletEnabled val="1"/>
        </dgm:presLayoutVars>
      </dgm:prSet>
      <dgm:spPr/>
    </dgm:pt>
    <dgm:pt modelId="{5CFFC24F-9548-4114-B1DB-F1D5DD242FEE}" type="pres">
      <dgm:prSet presAssocID="{C0A764AD-56C1-4C69-A0D2-3288DAB5AF51}" presName="sibTrans" presStyleCnt="0"/>
      <dgm:spPr/>
    </dgm:pt>
    <dgm:pt modelId="{CC895CB8-3555-42D4-A093-EBDE9638F15E}" type="pres">
      <dgm:prSet presAssocID="{F87E8BC4-ADE3-4E36-B208-36E3973E9C2E}" presName="node" presStyleLbl="node1" presStyleIdx="5" presStyleCnt="7">
        <dgm:presLayoutVars>
          <dgm:bulletEnabled val="1"/>
        </dgm:presLayoutVars>
      </dgm:prSet>
      <dgm:spPr/>
    </dgm:pt>
    <dgm:pt modelId="{92E15D33-6378-482A-96A8-BF81C471EE88}" type="pres">
      <dgm:prSet presAssocID="{0EDF8F35-5EF1-4D87-A07F-221F555631B5}" presName="sibTrans" presStyleCnt="0"/>
      <dgm:spPr/>
    </dgm:pt>
    <dgm:pt modelId="{90663402-99BC-4ED3-BCCE-CECFE4F4045A}" type="pres">
      <dgm:prSet presAssocID="{C23AA9B1-7713-46F7-800D-E9500194B85D}" presName="node" presStyleLbl="node1" presStyleIdx="6" presStyleCnt="7">
        <dgm:presLayoutVars>
          <dgm:bulletEnabled val="1"/>
        </dgm:presLayoutVars>
      </dgm:prSet>
      <dgm:spPr/>
    </dgm:pt>
  </dgm:ptLst>
  <dgm:cxnLst>
    <dgm:cxn modelId="{863A1A06-2F9C-4DC1-A1D3-DC2108BAF05B}" type="presOf" srcId="{487E2D40-1382-48C5-B65D-13BB612284B0}" destId="{E0121D12-E499-4839-A3BB-F45976AA8BFA}" srcOrd="0" destOrd="0" presId="urn:microsoft.com/office/officeart/2005/8/layout/default"/>
    <dgm:cxn modelId="{1C669B08-5AE3-40E9-A124-92D231F0ABF9}" type="presOf" srcId="{D39CF97D-4D72-44F1-A2B2-CD252B9BEBB1}" destId="{519C5658-C1B1-4E4C-ABA1-D7E3642AA1BB}" srcOrd="0" destOrd="0" presId="urn:microsoft.com/office/officeart/2005/8/layout/default"/>
    <dgm:cxn modelId="{D8ADB731-C4C5-406A-B681-12FE7976B74A}" type="presOf" srcId="{894F8B8B-BA4A-462D-9C23-CA35DD4E14EF}" destId="{6B996FEB-9644-44FF-A92C-0F9A4570182C}" srcOrd="0" destOrd="0" presId="urn:microsoft.com/office/officeart/2005/8/layout/default"/>
    <dgm:cxn modelId="{7E343732-B0DE-467E-850A-84342CA24636}" srcId="{894F8B8B-BA4A-462D-9C23-CA35DD4E14EF}" destId="{C23AA9B1-7713-46F7-800D-E9500194B85D}" srcOrd="6" destOrd="0" parTransId="{C4CDF368-AD5B-415A-A387-07B8461EA56B}" sibTransId="{852FB769-4EC9-4BCE-B85F-F4C71544EE74}"/>
    <dgm:cxn modelId="{6E8F9A34-9FBF-44E3-808F-78093A54DF17}" srcId="{894F8B8B-BA4A-462D-9C23-CA35DD4E14EF}" destId="{63B1320F-659A-4C64-9E34-A8D5758E240A}" srcOrd="0" destOrd="0" parTransId="{CDBA4C85-57EE-4AEA-9EC1-EA6E9A317F29}" sibTransId="{140C0855-C1CC-4400-9DFA-E9BEF5C17231}"/>
    <dgm:cxn modelId="{CA8FD65D-C7BA-4CC7-AD70-B1EFF2FD7A60}" srcId="{894F8B8B-BA4A-462D-9C23-CA35DD4E14EF}" destId="{AF3916FD-E090-420C-8846-4EDFF3B2FCE7}" srcOrd="2" destOrd="0" parTransId="{754404CA-1516-41DA-BC50-1C3913A164E2}" sibTransId="{205E2C06-3D5C-452B-AC26-A72D26998297}"/>
    <dgm:cxn modelId="{A24DC966-75AD-4B11-A734-9157E2CB4473}" srcId="{894F8B8B-BA4A-462D-9C23-CA35DD4E14EF}" destId="{D39CF97D-4D72-44F1-A2B2-CD252B9BEBB1}" srcOrd="3" destOrd="0" parTransId="{7FE2CAEA-3341-4A19-A7E2-9492451DE4AF}" sibTransId="{9D0F3EEF-196F-4305-91FA-EACCA57ECDFA}"/>
    <dgm:cxn modelId="{714EF74B-A1FE-48A4-BA8E-ACCBA7D4188C}" srcId="{894F8B8B-BA4A-462D-9C23-CA35DD4E14EF}" destId="{F87E8BC4-ADE3-4E36-B208-36E3973E9C2E}" srcOrd="5" destOrd="0" parTransId="{2B494C4B-BBF6-495D-9E08-8396C6671BEE}" sibTransId="{0EDF8F35-5EF1-4D87-A07F-221F555631B5}"/>
    <dgm:cxn modelId="{A4C8A656-F0CC-4770-A1F6-0F85ECBF31BA}" type="presOf" srcId="{F87E8BC4-ADE3-4E36-B208-36E3973E9C2E}" destId="{CC895CB8-3555-42D4-A093-EBDE9638F15E}" srcOrd="0" destOrd="0" presId="urn:microsoft.com/office/officeart/2005/8/layout/default"/>
    <dgm:cxn modelId="{26116E9D-3DD3-4684-B0C6-E89F1F91053B}" type="presOf" srcId="{C23AA9B1-7713-46F7-800D-E9500194B85D}" destId="{90663402-99BC-4ED3-BCCE-CECFE4F4045A}" srcOrd="0" destOrd="0" presId="urn:microsoft.com/office/officeart/2005/8/layout/default"/>
    <dgm:cxn modelId="{2C89E0B2-6C14-495C-AD37-BD77D4BF47B5}" srcId="{894F8B8B-BA4A-462D-9C23-CA35DD4E14EF}" destId="{487E2D40-1382-48C5-B65D-13BB612284B0}" srcOrd="1" destOrd="0" parTransId="{54FA1889-4C3F-4824-B73C-715CDDFAC687}" sibTransId="{264E2BB2-7CE0-4309-A315-A7E496712D21}"/>
    <dgm:cxn modelId="{D00DEFCE-CA60-46AF-BF16-01327D3A5AF0}" type="presOf" srcId="{C1E9FA16-ED40-4978-BD4C-E0CF4E73A5F2}" destId="{71E80F8A-C34F-489A-A690-6664B642B927}" srcOrd="0" destOrd="0" presId="urn:microsoft.com/office/officeart/2005/8/layout/default"/>
    <dgm:cxn modelId="{552E1DED-8BD6-4532-A785-50C059B588DF}" type="presOf" srcId="{63B1320F-659A-4C64-9E34-A8D5758E240A}" destId="{4FD07BF2-1B1C-44BD-A3EC-09C91E37AD6F}" srcOrd="0" destOrd="0" presId="urn:microsoft.com/office/officeart/2005/8/layout/default"/>
    <dgm:cxn modelId="{03194FED-A0A5-4912-BBE2-2F02D7A18288}" srcId="{894F8B8B-BA4A-462D-9C23-CA35DD4E14EF}" destId="{C1E9FA16-ED40-4978-BD4C-E0CF4E73A5F2}" srcOrd="4" destOrd="0" parTransId="{96E53414-1EF7-4D23-B090-EA2738C93343}" sibTransId="{C0A764AD-56C1-4C69-A0D2-3288DAB5AF51}"/>
    <dgm:cxn modelId="{8E1809F2-7AE9-4BF8-B9C5-6864E4756542}" type="presOf" srcId="{AF3916FD-E090-420C-8846-4EDFF3B2FCE7}" destId="{C0EF25FE-7836-4BE6-8ED9-FCE7983035D6}" srcOrd="0" destOrd="0" presId="urn:microsoft.com/office/officeart/2005/8/layout/default"/>
    <dgm:cxn modelId="{DB50AA9E-E84B-4439-94F0-13B6A75D8283}" type="presParOf" srcId="{6B996FEB-9644-44FF-A92C-0F9A4570182C}" destId="{4FD07BF2-1B1C-44BD-A3EC-09C91E37AD6F}" srcOrd="0" destOrd="0" presId="urn:microsoft.com/office/officeart/2005/8/layout/default"/>
    <dgm:cxn modelId="{2F84E03C-7A08-40D9-865D-0DFE50E982DC}" type="presParOf" srcId="{6B996FEB-9644-44FF-A92C-0F9A4570182C}" destId="{714B6966-92FD-4279-9BCC-09545C125DDC}" srcOrd="1" destOrd="0" presId="urn:microsoft.com/office/officeart/2005/8/layout/default"/>
    <dgm:cxn modelId="{F1CA99CD-8BCC-41F1-8BB6-7DE23DF78A21}" type="presParOf" srcId="{6B996FEB-9644-44FF-A92C-0F9A4570182C}" destId="{E0121D12-E499-4839-A3BB-F45976AA8BFA}" srcOrd="2" destOrd="0" presId="urn:microsoft.com/office/officeart/2005/8/layout/default"/>
    <dgm:cxn modelId="{C1E736CC-DD47-4217-8BFE-46BBE45DB237}" type="presParOf" srcId="{6B996FEB-9644-44FF-A92C-0F9A4570182C}" destId="{39459738-343A-42AB-8A99-505C35899620}" srcOrd="3" destOrd="0" presId="urn:microsoft.com/office/officeart/2005/8/layout/default"/>
    <dgm:cxn modelId="{3F5767F7-044F-460F-9F80-76B358A11E08}" type="presParOf" srcId="{6B996FEB-9644-44FF-A92C-0F9A4570182C}" destId="{C0EF25FE-7836-4BE6-8ED9-FCE7983035D6}" srcOrd="4" destOrd="0" presId="urn:microsoft.com/office/officeart/2005/8/layout/default"/>
    <dgm:cxn modelId="{F1DD9F8E-6F8E-4D52-8037-E062E0E5BA2A}" type="presParOf" srcId="{6B996FEB-9644-44FF-A92C-0F9A4570182C}" destId="{C222CB01-DFE3-4456-8616-DF396423FB37}" srcOrd="5" destOrd="0" presId="urn:microsoft.com/office/officeart/2005/8/layout/default"/>
    <dgm:cxn modelId="{F615500A-F175-42E6-9F80-F7897392C087}" type="presParOf" srcId="{6B996FEB-9644-44FF-A92C-0F9A4570182C}" destId="{519C5658-C1B1-4E4C-ABA1-D7E3642AA1BB}" srcOrd="6" destOrd="0" presId="urn:microsoft.com/office/officeart/2005/8/layout/default"/>
    <dgm:cxn modelId="{33763846-0401-4227-BCA4-067C0C221588}" type="presParOf" srcId="{6B996FEB-9644-44FF-A92C-0F9A4570182C}" destId="{0687DBB4-6598-4DF5-8929-66F06B3C9B76}" srcOrd="7" destOrd="0" presId="urn:microsoft.com/office/officeart/2005/8/layout/default"/>
    <dgm:cxn modelId="{369E489A-6C48-4E7D-96AB-E81E6D7B4744}" type="presParOf" srcId="{6B996FEB-9644-44FF-A92C-0F9A4570182C}" destId="{71E80F8A-C34F-489A-A690-6664B642B927}" srcOrd="8" destOrd="0" presId="urn:microsoft.com/office/officeart/2005/8/layout/default"/>
    <dgm:cxn modelId="{97DB3A53-BAC7-4D66-9B1C-9022746418FF}" type="presParOf" srcId="{6B996FEB-9644-44FF-A92C-0F9A4570182C}" destId="{5CFFC24F-9548-4114-B1DB-F1D5DD242FEE}" srcOrd="9" destOrd="0" presId="urn:microsoft.com/office/officeart/2005/8/layout/default"/>
    <dgm:cxn modelId="{1C560C0C-E112-4865-A126-4F63C149A2BB}" type="presParOf" srcId="{6B996FEB-9644-44FF-A92C-0F9A4570182C}" destId="{CC895CB8-3555-42D4-A093-EBDE9638F15E}" srcOrd="10" destOrd="0" presId="urn:microsoft.com/office/officeart/2005/8/layout/default"/>
    <dgm:cxn modelId="{5873CB73-64E1-4889-89D7-4D1ECFEB5EAB}" type="presParOf" srcId="{6B996FEB-9644-44FF-A92C-0F9A4570182C}" destId="{92E15D33-6378-482A-96A8-BF81C471EE88}" srcOrd="11" destOrd="0" presId="urn:microsoft.com/office/officeart/2005/8/layout/default"/>
    <dgm:cxn modelId="{C008ACDE-D5CF-4A7C-A837-8BD346CE8AA3}" type="presParOf" srcId="{6B996FEB-9644-44FF-A92C-0F9A4570182C}" destId="{90663402-99BC-4ED3-BCCE-CECFE4F4045A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62F15F9-EA7B-DC4E-8167-52A3397F3188}" type="doc">
      <dgm:prSet loTypeId="urn:microsoft.com/office/officeart/2005/8/layout/chevron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2CD97C8F-C31E-774A-8076-DD8BE86FFEBC}">
      <dgm:prSet phldrT="[Tekst]"/>
      <dgm:spPr/>
      <dgm:t>
        <a:bodyPr/>
        <a:lstStyle/>
        <a:p>
          <a:r>
            <a:rPr lang="nl-NL" dirty="0"/>
            <a:t>1</a:t>
          </a:r>
        </a:p>
      </dgm:t>
    </dgm:pt>
    <dgm:pt modelId="{E4C1B699-07E5-B54A-925A-4EFC30B4753F}" type="parTrans" cxnId="{97E62A82-860F-154E-8184-1B2A19E43A15}">
      <dgm:prSet/>
      <dgm:spPr/>
      <dgm:t>
        <a:bodyPr/>
        <a:lstStyle/>
        <a:p>
          <a:endParaRPr lang="nl-NL"/>
        </a:p>
      </dgm:t>
    </dgm:pt>
    <dgm:pt modelId="{430F912C-9CF5-2C4F-BD10-4CDB0A7C96DE}" type="sibTrans" cxnId="{97E62A82-860F-154E-8184-1B2A19E43A15}">
      <dgm:prSet/>
      <dgm:spPr/>
      <dgm:t>
        <a:bodyPr/>
        <a:lstStyle/>
        <a:p>
          <a:endParaRPr lang="nl-NL"/>
        </a:p>
      </dgm:t>
    </dgm:pt>
    <dgm:pt modelId="{B95883F9-89A6-BA4C-8D09-807AA754A917}">
      <dgm:prSet phldrT="[Tekst]" custT="1"/>
      <dgm:spPr/>
      <dgm:t>
        <a:bodyPr/>
        <a:lstStyle/>
        <a:p>
          <a:r>
            <a:rPr lang="nl-NL" sz="3200" dirty="0">
              <a:latin typeface="Avenir Next LT Pro" panose="020B0504020202020204" pitchFamily="34" charset="0"/>
            </a:rPr>
            <a:t>Online marketing landschap</a:t>
          </a:r>
        </a:p>
      </dgm:t>
    </dgm:pt>
    <dgm:pt modelId="{62B4F95D-3B42-6545-9D01-2D0C5FEE0AEA}" type="parTrans" cxnId="{6722031B-F7AC-3442-92F8-E2B13ABE99AE}">
      <dgm:prSet/>
      <dgm:spPr/>
      <dgm:t>
        <a:bodyPr/>
        <a:lstStyle/>
        <a:p>
          <a:endParaRPr lang="nl-NL"/>
        </a:p>
      </dgm:t>
    </dgm:pt>
    <dgm:pt modelId="{2CCD1DF5-4FC8-5247-91BF-E388A76F43D3}" type="sibTrans" cxnId="{6722031B-F7AC-3442-92F8-E2B13ABE99AE}">
      <dgm:prSet/>
      <dgm:spPr/>
      <dgm:t>
        <a:bodyPr/>
        <a:lstStyle/>
        <a:p>
          <a:endParaRPr lang="nl-NL"/>
        </a:p>
      </dgm:t>
    </dgm:pt>
    <dgm:pt modelId="{6E53DDB8-395C-1A48-A351-374A63BC3582}">
      <dgm:prSet phldrT="[Tekst]"/>
      <dgm:spPr/>
      <dgm:t>
        <a:bodyPr/>
        <a:lstStyle/>
        <a:p>
          <a:r>
            <a:rPr lang="nl-NL" dirty="0"/>
            <a:t>2</a:t>
          </a:r>
        </a:p>
      </dgm:t>
    </dgm:pt>
    <dgm:pt modelId="{3F9634B8-22F7-5E49-A34B-E2B58A3379BB}" type="parTrans" cxnId="{37C1C097-1730-254E-9764-AB1B28BE702B}">
      <dgm:prSet/>
      <dgm:spPr/>
      <dgm:t>
        <a:bodyPr/>
        <a:lstStyle/>
        <a:p>
          <a:endParaRPr lang="nl-NL"/>
        </a:p>
      </dgm:t>
    </dgm:pt>
    <dgm:pt modelId="{0EA36211-D48B-E147-93A6-F262704537D7}" type="sibTrans" cxnId="{37C1C097-1730-254E-9764-AB1B28BE702B}">
      <dgm:prSet/>
      <dgm:spPr/>
      <dgm:t>
        <a:bodyPr/>
        <a:lstStyle/>
        <a:p>
          <a:endParaRPr lang="nl-NL"/>
        </a:p>
      </dgm:t>
    </dgm:pt>
    <dgm:pt modelId="{4FE4BE2C-03D2-AB4C-823A-0A858A158301}">
      <dgm:prSet phldrT="[Tekst]"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nl-NL" sz="3200" dirty="0">
              <a:latin typeface="Avenir Next LT Pro" panose="020B0504020202020204" pitchFamily="34" charset="0"/>
            </a:rPr>
            <a:t>Cookies?</a:t>
          </a:r>
        </a:p>
      </dgm:t>
    </dgm:pt>
    <dgm:pt modelId="{D2B1D0EF-4262-3649-B073-0B55E177FFB4}" type="parTrans" cxnId="{4C001078-876A-4544-BEF2-678F6DF72A32}">
      <dgm:prSet/>
      <dgm:spPr/>
      <dgm:t>
        <a:bodyPr/>
        <a:lstStyle/>
        <a:p>
          <a:endParaRPr lang="nl-NL"/>
        </a:p>
      </dgm:t>
    </dgm:pt>
    <dgm:pt modelId="{60524BAE-BB1D-B942-AC9C-7F077CDA945A}" type="sibTrans" cxnId="{4C001078-876A-4544-BEF2-678F6DF72A32}">
      <dgm:prSet/>
      <dgm:spPr/>
      <dgm:t>
        <a:bodyPr/>
        <a:lstStyle/>
        <a:p>
          <a:endParaRPr lang="nl-NL"/>
        </a:p>
      </dgm:t>
    </dgm:pt>
    <dgm:pt modelId="{6A6B0C97-20F8-E942-924F-59D54103BDD6}">
      <dgm:prSet phldrT="[Tekst]"/>
      <dgm:spPr/>
      <dgm:t>
        <a:bodyPr/>
        <a:lstStyle/>
        <a:p>
          <a:r>
            <a:rPr lang="nl-NL" dirty="0"/>
            <a:t>3</a:t>
          </a:r>
        </a:p>
      </dgm:t>
    </dgm:pt>
    <dgm:pt modelId="{A3915A9B-4DC1-2D44-9EEF-F2B8FF731E5A}" type="parTrans" cxnId="{38ED0D8A-0010-6C4A-B8B6-47162537B393}">
      <dgm:prSet/>
      <dgm:spPr/>
      <dgm:t>
        <a:bodyPr/>
        <a:lstStyle/>
        <a:p>
          <a:endParaRPr lang="nl-NL"/>
        </a:p>
      </dgm:t>
    </dgm:pt>
    <dgm:pt modelId="{938C35E1-1154-F243-83ED-5BF059C31023}" type="sibTrans" cxnId="{38ED0D8A-0010-6C4A-B8B6-47162537B393}">
      <dgm:prSet/>
      <dgm:spPr/>
      <dgm:t>
        <a:bodyPr/>
        <a:lstStyle/>
        <a:p>
          <a:endParaRPr lang="nl-NL"/>
        </a:p>
      </dgm:t>
    </dgm:pt>
    <dgm:pt modelId="{343C5948-8A3C-9947-AA19-EF9443CA506C}">
      <dgm:prSet phldrT="[Tekst]" custT="1"/>
      <dgm:spPr/>
      <dgm:t>
        <a:bodyPr/>
        <a:lstStyle/>
        <a:p>
          <a:r>
            <a:rPr lang="nl-NL" sz="3200" i="0" dirty="0">
              <a:latin typeface="Avenir Next LT Pro" panose="020B0504020202020204" pitchFamily="34" charset="0"/>
            </a:rPr>
            <a:t>Trends</a:t>
          </a:r>
        </a:p>
      </dgm:t>
    </dgm:pt>
    <dgm:pt modelId="{01FB9880-2802-5E4F-AC42-FCB4E3A48F66}" type="parTrans" cxnId="{40848C01-D3D0-774D-A6DE-70085451FD96}">
      <dgm:prSet/>
      <dgm:spPr/>
      <dgm:t>
        <a:bodyPr/>
        <a:lstStyle/>
        <a:p>
          <a:endParaRPr lang="nl-NL"/>
        </a:p>
      </dgm:t>
    </dgm:pt>
    <dgm:pt modelId="{47990412-2D95-324D-8EB3-FD0785A96B49}" type="sibTrans" cxnId="{40848C01-D3D0-774D-A6DE-70085451FD96}">
      <dgm:prSet/>
      <dgm:spPr/>
      <dgm:t>
        <a:bodyPr/>
        <a:lstStyle/>
        <a:p>
          <a:endParaRPr lang="nl-NL"/>
        </a:p>
      </dgm:t>
    </dgm:pt>
    <dgm:pt modelId="{08239B39-EC0A-414C-8CF0-BAA226F9F22D}">
      <dgm:prSet phldrT="[Tekst]"/>
      <dgm:spPr/>
      <dgm:t>
        <a:bodyPr/>
        <a:lstStyle/>
        <a:p>
          <a:r>
            <a:rPr lang="nl-NL" dirty="0"/>
            <a:t>4</a:t>
          </a:r>
        </a:p>
      </dgm:t>
    </dgm:pt>
    <dgm:pt modelId="{7401569C-0C50-41A2-9B39-467307369C74}" type="parTrans" cxnId="{A73B0AD6-0621-4E89-9C5A-E9F9E153D226}">
      <dgm:prSet/>
      <dgm:spPr/>
      <dgm:t>
        <a:bodyPr/>
        <a:lstStyle/>
        <a:p>
          <a:endParaRPr lang="nl-BE"/>
        </a:p>
      </dgm:t>
    </dgm:pt>
    <dgm:pt modelId="{50794C81-E742-4B2A-9413-A5DD9E8017E6}" type="sibTrans" cxnId="{A73B0AD6-0621-4E89-9C5A-E9F9E153D226}">
      <dgm:prSet/>
      <dgm:spPr/>
      <dgm:t>
        <a:bodyPr/>
        <a:lstStyle/>
        <a:p>
          <a:endParaRPr lang="nl-BE"/>
        </a:p>
      </dgm:t>
    </dgm:pt>
    <dgm:pt modelId="{57823B03-7F94-40A3-8CB5-8D7A1ED23385}">
      <dgm:prSet custT="1"/>
      <dgm:spPr/>
      <dgm:t>
        <a:bodyPr/>
        <a:lstStyle/>
        <a:p>
          <a:r>
            <a:rPr lang="nl-NL" sz="3200" dirty="0">
              <a:latin typeface="Avenir Next LT Pro" panose="020B0504020202020204" pitchFamily="34" charset="0"/>
            </a:rPr>
            <a:t>Slim omgaan met cookies</a:t>
          </a:r>
          <a:endParaRPr lang="nl-BE" sz="3200" dirty="0"/>
        </a:p>
      </dgm:t>
    </dgm:pt>
    <dgm:pt modelId="{A12E45F9-09E9-4641-A47C-70EE9F1495AB}" type="parTrans" cxnId="{25EE47E9-DE18-49E2-9BED-AF6195C779F8}">
      <dgm:prSet/>
      <dgm:spPr/>
      <dgm:t>
        <a:bodyPr/>
        <a:lstStyle/>
        <a:p>
          <a:endParaRPr lang="nl-BE"/>
        </a:p>
      </dgm:t>
    </dgm:pt>
    <dgm:pt modelId="{46D622C5-CBCD-44C7-A10B-2574AB9EF4B1}" type="sibTrans" cxnId="{25EE47E9-DE18-49E2-9BED-AF6195C779F8}">
      <dgm:prSet/>
      <dgm:spPr/>
      <dgm:t>
        <a:bodyPr/>
        <a:lstStyle/>
        <a:p>
          <a:endParaRPr lang="nl-BE"/>
        </a:p>
      </dgm:t>
    </dgm:pt>
    <dgm:pt modelId="{7FC3BBEC-8F2D-B54B-81B3-2C8F855A0D71}" type="pres">
      <dgm:prSet presAssocID="{262F15F9-EA7B-DC4E-8167-52A3397F3188}" presName="linearFlow" presStyleCnt="0">
        <dgm:presLayoutVars>
          <dgm:dir/>
          <dgm:animLvl val="lvl"/>
          <dgm:resizeHandles val="exact"/>
        </dgm:presLayoutVars>
      </dgm:prSet>
      <dgm:spPr/>
    </dgm:pt>
    <dgm:pt modelId="{6E0B4847-415E-514A-BC9D-B23671ED94A8}" type="pres">
      <dgm:prSet presAssocID="{2CD97C8F-C31E-774A-8076-DD8BE86FFEBC}" presName="composite" presStyleCnt="0"/>
      <dgm:spPr/>
    </dgm:pt>
    <dgm:pt modelId="{48EA2EB9-CBAB-D044-B440-59871ED60794}" type="pres">
      <dgm:prSet presAssocID="{2CD97C8F-C31E-774A-8076-DD8BE86FFEBC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4FA21447-BA4A-E346-AD6B-3613486126BA}" type="pres">
      <dgm:prSet presAssocID="{2CD97C8F-C31E-774A-8076-DD8BE86FFEBC}" presName="descendantText" presStyleLbl="alignAcc1" presStyleIdx="0" presStyleCnt="4">
        <dgm:presLayoutVars>
          <dgm:bulletEnabled val="1"/>
        </dgm:presLayoutVars>
      </dgm:prSet>
      <dgm:spPr/>
    </dgm:pt>
    <dgm:pt modelId="{86C4AF98-8E82-FA44-A53C-E01CE2544BD8}" type="pres">
      <dgm:prSet presAssocID="{430F912C-9CF5-2C4F-BD10-4CDB0A7C96DE}" presName="sp" presStyleCnt="0"/>
      <dgm:spPr/>
    </dgm:pt>
    <dgm:pt modelId="{A3853A03-12B9-D445-8B83-E4557034C851}" type="pres">
      <dgm:prSet presAssocID="{6E53DDB8-395C-1A48-A351-374A63BC3582}" presName="composite" presStyleCnt="0"/>
      <dgm:spPr/>
    </dgm:pt>
    <dgm:pt modelId="{422CBA08-9CC4-164E-BD0B-DE2E11A70BD7}" type="pres">
      <dgm:prSet presAssocID="{6E53DDB8-395C-1A48-A351-374A63BC3582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229DC9F1-38AF-C346-AAE4-AA2BBCDC3FC3}" type="pres">
      <dgm:prSet presAssocID="{6E53DDB8-395C-1A48-A351-374A63BC3582}" presName="descendantText" presStyleLbl="alignAcc1" presStyleIdx="1" presStyleCnt="4">
        <dgm:presLayoutVars>
          <dgm:bulletEnabled val="1"/>
        </dgm:presLayoutVars>
      </dgm:prSet>
      <dgm:spPr/>
    </dgm:pt>
    <dgm:pt modelId="{EB33519B-43E1-5F40-96D1-394C8ED2C043}" type="pres">
      <dgm:prSet presAssocID="{0EA36211-D48B-E147-93A6-F262704537D7}" presName="sp" presStyleCnt="0"/>
      <dgm:spPr/>
    </dgm:pt>
    <dgm:pt modelId="{4BC978CB-B35E-9547-B224-3F24DCEF4C37}" type="pres">
      <dgm:prSet presAssocID="{6A6B0C97-20F8-E942-924F-59D54103BDD6}" presName="composite" presStyleCnt="0"/>
      <dgm:spPr/>
    </dgm:pt>
    <dgm:pt modelId="{D82FDD93-8461-BE43-B9BC-7582F54506AB}" type="pres">
      <dgm:prSet presAssocID="{6A6B0C97-20F8-E942-924F-59D54103BDD6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6BD02402-C96A-2643-85DE-A581AB518291}" type="pres">
      <dgm:prSet presAssocID="{6A6B0C97-20F8-E942-924F-59D54103BDD6}" presName="descendantText" presStyleLbl="alignAcc1" presStyleIdx="2" presStyleCnt="4">
        <dgm:presLayoutVars>
          <dgm:bulletEnabled val="1"/>
        </dgm:presLayoutVars>
      </dgm:prSet>
      <dgm:spPr/>
    </dgm:pt>
    <dgm:pt modelId="{A4EA1ECE-468B-4294-B3EB-19A9CEF66AF4}" type="pres">
      <dgm:prSet presAssocID="{938C35E1-1154-F243-83ED-5BF059C31023}" presName="sp" presStyleCnt="0"/>
      <dgm:spPr/>
    </dgm:pt>
    <dgm:pt modelId="{D26F3954-C0F0-4718-8690-870F4B28F021}" type="pres">
      <dgm:prSet presAssocID="{08239B39-EC0A-414C-8CF0-BAA226F9F22D}" presName="composite" presStyleCnt="0"/>
      <dgm:spPr/>
    </dgm:pt>
    <dgm:pt modelId="{D77E31B3-AC3F-4502-8129-63DBB6B09D66}" type="pres">
      <dgm:prSet presAssocID="{08239B39-EC0A-414C-8CF0-BAA226F9F22D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114005AF-ADA1-4BB6-8B30-6C496163912D}" type="pres">
      <dgm:prSet presAssocID="{08239B39-EC0A-414C-8CF0-BAA226F9F22D}" presName="descendantText" presStyleLbl="alignAcc1" presStyleIdx="3" presStyleCnt="4" custLinFactNeighborX="0">
        <dgm:presLayoutVars>
          <dgm:bulletEnabled val="1"/>
        </dgm:presLayoutVars>
      </dgm:prSet>
      <dgm:spPr/>
    </dgm:pt>
  </dgm:ptLst>
  <dgm:cxnLst>
    <dgm:cxn modelId="{40848C01-D3D0-774D-A6DE-70085451FD96}" srcId="{08239B39-EC0A-414C-8CF0-BAA226F9F22D}" destId="{343C5948-8A3C-9947-AA19-EF9443CA506C}" srcOrd="0" destOrd="0" parTransId="{01FB9880-2802-5E4F-AC42-FCB4E3A48F66}" sibTransId="{47990412-2D95-324D-8EB3-FD0785A96B49}"/>
    <dgm:cxn modelId="{6722031B-F7AC-3442-92F8-E2B13ABE99AE}" srcId="{2CD97C8F-C31E-774A-8076-DD8BE86FFEBC}" destId="{B95883F9-89A6-BA4C-8D09-807AA754A917}" srcOrd="0" destOrd="0" parTransId="{62B4F95D-3B42-6545-9D01-2D0C5FEE0AEA}" sibTransId="{2CCD1DF5-4FC8-5247-91BF-E388A76F43D3}"/>
    <dgm:cxn modelId="{0CEB4A27-B5EB-A341-B0B7-6764F6A62248}" type="presOf" srcId="{6E53DDB8-395C-1A48-A351-374A63BC3582}" destId="{422CBA08-9CC4-164E-BD0B-DE2E11A70BD7}" srcOrd="0" destOrd="0" presId="urn:microsoft.com/office/officeart/2005/8/layout/chevron2"/>
    <dgm:cxn modelId="{8DF2AC52-3AFE-46E3-9B4E-75FD8A507CFD}" type="presOf" srcId="{57823B03-7F94-40A3-8CB5-8D7A1ED23385}" destId="{6BD02402-C96A-2643-85DE-A581AB518291}" srcOrd="0" destOrd="0" presId="urn:microsoft.com/office/officeart/2005/8/layout/chevron2"/>
    <dgm:cxn modelId="{4C001078-876A-4544-BEF2-678F6DF72A32}" srcId="{6E53DDB8-395C-1A48-A351-374A63BC3582}" destId="{4FE4BE2C-03D2-AB4C-823A-0A858A158301}" srcOrd="0" destOrd="0" parTransId="{D2B1D0EF-4262-3649-B073-0B55E177FFB4}" sibTransId="{60524BAE-BB1D-B942-AC9C-7F077CDA945A}"/>
    <dgm:cxn modelId="{4B735D7C-31A2-CF4D-A45A-2B05A58B108A}" type="presOf" srcId="{6A6B0C97-20F8-E942-924F-59D54103BDD6}" destId="{D82FDD93-8461-BE43-B9BC-7582F54506AB}" srcOrd="0" destOrd="0" presId="urn:microsoft.com/office/officeart/2005/8/layout/chevron2"/>
    <dgm:cxn modelId="{75A5E97C-B5AA-4ED5-AF03-AC7723AE8E12}" type="presOf" srcId="{343C5948-8A3C-9947-AA19-EF9443CA506C}" destId="{114005AF-ADA1-4BB6-8B30-6C496163912D}" srcOrd="0" destOrd="0" presId="urn:microsoft.com/office/officeart/2005/8/layout/chevron2"/>
    <dgm:cxn modelId="{97E62A82-860F-154E-8184-1B2A19E43A15}" srcId="{262F15F9-EA7B-DC4E-8167-52A3397F3188}" destId="{2CD97C8F-C31E-774A-8076-DD8BE86FFEBC}" srcOrd="0" destOrd="0" parTransId="{E4C1B699-07E5-B54A-925A-4EFC30B4753F}" sibTransId="{430F912C-9CF5-2C4F-BD10-4CDB0A7C96DE}"/>
    <dgm:cxn modelId="{38ED0D8A-0010-6C4A-B8B6-47162537B393}" srcId="{262F15F9-EA7B-DC4E-8167-52A3397F3188}" destId="{6A6B0C97-20F8-E942-924F-59D54103BDD6}" srcOrd="2" destOrd="0" parTransId="{A3915A9B-4DC1-2D44-9EEF-F2B8FF731E5A}" sibTransId="{938C35E1-1154-F243-83ED-5BF059C31023}"/>
    <dgm:cxn modelId="{50DC8C8B-FAFE-7C40-9FC1-34F80F8A5641}" type="presOf" srcId="{B95883F9-89A6-BA4C-8D09-807AA754A917}" destId="{4FA21447-BA4A-E346-AD6B-3613486126BA}" srcOrd="0" destOrd="0" presId="urn:microsoft.com/office/officeart/2005/8/layout/chevron2"/>
    <dgm:cxn modelId="{0AFBB893-090C-124D-B2EF-2AC9C8B70200}" type="presOf" srcId="{2CD97C8F-C31E-774A-8076-DD8BE86FFEBC}" destId="{48EA2EB9-CBAB-D044-B440-59871ED60794}" srcOrd="0" destOrd="0" presId="urn:microsoft.com/office/officeart/2005/8/layout/chevron2"/>
    <dgm:cxn modelId="{37C1C097-1730-254E-9764-AB1B28BE702B}" srcId="{262F15F9-EA7B-DC4E-8167-52A3397F3188}" destId="{6E53DDB8-395C-1A48-A351-374A63BC3582}" srcOrd="1" destOrd="0" parTransId="{3F9634B8-22F7-5E49-A34B-E2B58A3379BB}" sibTransId="{0EA36211-D48B-E147-93A6-F262704537D7}"/>
    <dgm:cxn modelId="{7036ECA2-F039-254B-8CFD-1683ABB2BB8B}" type="presOf" srcId="{4FE4BE2C-03D2-AB4C-823A-0A858A158301}" destId="{229DC9F1-38AF-C346-AAE4-AA2BBCDC3FC3}" srcOrd="0" destOrd="0" presId="urn:microsoft.com/office/officeart/2005/8/layout/chevron2"/>
    <dgm:cxn modelId="{266EF2A3-598B-4F13-B8DF-9B252B001EB7}" type="presOf" srcId="{08239B39-EC0A-414C-8CF0-BAA226F9F22D}" destId="{D77E31B3-AC3F-4502-8129-63DBB6B09D66}" srcOrd="0" destOrd="0" presId="urn:microsoft.com/office/officeart/2005/8/layout/chevron2"/>
    <dgm:cxn modelId="{97023BC2-C67A-3E43-8F5B-0A5E2AB69819}" type="presOf" srcId="{262F15F9-EA7B-DC4E-8167-52A3397F3188}" destId="{7FC3BBEC-8F2D-B54B-81B3-2C8F855A0D71}" srcOrd="0" destOrd="0" presId="urn:microsoft.com/office/officeart/2005/8/layout/chevron2"/>
    <dgm:cxn modelId="{A73B0AD6-0621-4E89-9C5A-E9F9E153D226}" srcId="{262F15F9-EA7B-DC4E-8167-52A3397F3188}" destId="{08239B39-EC0A-414C-8CF0-BAA226F9F22D}" srcOrd="3" destOrd="0" parTransId="{7401569C-0C50-41A2-9B39-467307369C74}" sibTransId="{50794C81-E742-4B2A-9413-A5DD9E8017E6}"/>
    <dgm:cxn modelId="{25EE47E9-DE18-49E2-9BED-AF6195C779F8}" srcId="{6A6B0C97-20F8-E942-924F-59D54103BDD6}" destId="{57823B03-7F94-40A3-8CB5-8D7A1ED23385}" srcOrd="0" destOrd="0" parTransId="{A12E45F9-09E9-4641-A47C-70EE9F1495AB}" sibTransId="{46D622C5-CBCD-44C7-A10B-2574AB9EF4B1}"/>
    <dgm:cxn modelId="{EF7F19AC-8B90-EA43-962A-9590D5A5CEA9}" type="presParOf" srcId="{7FC3BBEC-8F2D-B54B-81B3-2C8F855A0D71}" destId="{6E0B4847-415E-514A-BC9D-B23671ED94A8}" srcOrd="0" destOrd="0" presId="urn:microsoft.com/office/officeart/2005/8/layout/chevron2"/>
    <dgm:cxn modelId="{E9A94E7E-D9E9-654B-A00B-B92F3B92FD1E}" type="presParOf" srcId="{6E0B4847-415E-514A-BC9D-B23671ED94A8}" destId="{48EA2EB9-CBAB-D044-B440-59871ED60794}" srcOrd="0" destOrd="0" presId="urn:microsoft.com/office/officeart/2005/8/layout/chevron2"/>
    <dgm:cxn modelId="{A8E35D83-B5D9-654B-B7BF-D01B98884F98}" type="presParOf" srcId="{6E0B4847-415E-514A-BC9D-B23671ED94A8}" destId="{4FA21447-BA4A-E346-AD6B-3613486126BA}" srcOrd="1" destOrd="0" presId="urn:microsoft.com/office/officeart/2005/8/layout/chevron2"/>
    <dgm:cxn modelId="{9713787A-0295-8F43-831A-6F4C6622C792}" type="presParOf" srcId="{7FC3BBEC-8F2D-B54B-81B3-2C8F855A0D71}" destId="{86C4AF98-8E82-FA44-A53C-E01CE2544BD8}" srcOrd="1" destOrd="0" presId="urn:microsoft.com/office/officeart/2005/8/layout/chevron2"/>
    <dgm:cxn modelId="{34A0FF53-854E-D140-A4E7-AD9091FEC532}" type="presParOf" srcId="{7FC3BBEC-8F2D-B54B-81B3-2C8F855A0D71}" destId="{A3853A03-12B9-D445-8B83-E4557034C851}" srcOrd="2" destOrd="0" presId="urn:microsoft.com/office/officeart/2005/8/layout/chevron2"/>
    <dgm:cxn modelId="{0ABD33B7-D58D-4E45-B04D-9C74F9044FFB}" type="presParOf" srcId="{A3853A03-12B9-D445-8B83-E4557034C851}" destId="{422CBA08-9CC4-164E-BD0B-DE2E11A70BD7}" srcOrd="0" destOrd="0" presId="urn:microsoft.com/office/officeart/2005/8/layout/chevron2"/>
    <dgm:cxn modelId="{15D74204-3440-524E-A861-7A52585FEFB9}" type="presParOf" srcId="{A3853A03-12B9-D445-8B83-E4557034C851}" destId="{229DC9F1-38AF-C346-AAE4-AA2BBCDC3FC3}" srcOrd="1" destOrd="0" presId="urn:microsoft.com/office/officeart/2005/8/layout/chevron2"/>
    <dgm:cxn modelId="{E1E72DAC-CB88-6F4E-AE69-48C4E343A6B3}" type="presParOf" srcId="{7FC3BBEC-8F2D-B54B-81B3-2C8F855A0D71}" destId="{EB33519B-43E1-5F40-96D1-394C8ED2C043}" srcOrd="3" destOrd="0" presId="urn:microsoft.com/office/officeart/2005/8/layout/chevron2"/>
    <dgm:cxn modelId="{441C4CC0-B07A-994F-8998-588F36B4EA9E}" type="presParOf" srcId="{7FC3BBEC-8F2D-B54B-81B3-2C8F855A0D71}" destId="{4BC978CB-B35E-9547-B224-3F24DCEF4C37}" srcOrd="4" destOrd="0" presId="urn:microsoft.com/office/officeart/2005/8/layout/chevron2"/>
    <dgm:cxn modelId="{BABC36C0-D04F-DA44-B99C-6580E44DE2AA}" type="presParOf" srcId="{4BC978CB-B35E-9547-B224-3F24DCEF4C37}" destId="{D82FDD93-8461-BE43-B9BC-7582F54506AB}" srcOrd="0" destOrd="0" presId="urn:microsoft.com/office/officeart/2005/8/layout/chevron2"/>
    <dgm:cxn modelId="{9C4A3EF1-F4BE-694D-A6F4-721F84B441B2}" type="presParOf" srcId="{4BC978CB-B35E-9547-B224-3F24DCEF4C37}" destId="{6BD02402-C96A-2643-85DE-A581AB518291}" srcOrd="1" destOrd="0" presId="urn:microsoft.com/office/officeart/2005/8/layout/chevron2"/>
    <dgm:cxn modelId="{84145BD3-0975-4ECE-887F-8A52D7B36DD3}" type="presParOf" srcId="{7FC3BBEC-8F2D-B54B-81B3-2C8F855A0D71}" destId="{A4EA1ECE-468B-4294-B3EB-19A9CEF66AF4}" srcOrd="5" destOrd="0" presId="urn:microsoft.com/office/officeart/2005/8/layout/chevron2"/>
    <dgm:cxn modelId="{52BD475C-0F65-4F0F-8F88-EEA8D614DB7D}" type="presParOf" srcId="{7FC3BBEC-8F2D-B54B-81B3-2C8F855A0D71}" destId="{D26F3954-C0F0-4718-8690-870F4B28F021}" srcOrd="6" destOrd="0" presId="urn:microsoft.com/office/officeart/2005/8/layout/chevron2"/>
    <dgm:cxn modelId="{A30DFB93-E3C3-42BA-8966-F0AF0E6CCAB1}" type="presParOf" srcId="{D26F3954-C0F0-4718-8690-870F4B28F021}" destId="{D77E31B3-AC3F-4502-8129-63DBB6B09D66}" srcOrd="0" destOrd="0" presId="urn:microsoft.com/office/officeart/2005/8/layout/chevron2"/>
    <dgm:cxn modelId="{7D65F3C9-FB58-4257-B377-3060DAC11073}" type="presParOf" srcId="{D26F3954-C0F0-4718-8690-870F4B28F021}" destId="{114005AF-ADA1-4BB6-8B30-6C496163912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62F15F9-EA7B-DC4E-8167-52A3397F3188}" type="doc">
      <dgm:prSet loTypeId="urn:microsoft.com/office/officeart/2005/8/layout/chevron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2CD97C8F-C31E-774A-8076-DD8BE86FFEBC}">
      <dgm:prSet phldrT="[Tekst]"/>
      <dgm:spPr/>
      <dgm:t>
        <a:bodyPr/>
        <a:lstStyle/>
        <a:p>
          <a:r>
            <a:rPr lang="nl-NL" dirty="0"/>
            <a:t>1</a:t>
          </a:r>
        </a:p>
      </dgm:t>
    </dgm:pt>
    <dgm:pt modelId="{E4C1B699-07E5-B54A-925A-4EFC30B4753F}" type="parTrans" cxnId="{97E62A82-860F-154E-8184-1B2A19E43A15}">
      <dgm:prSet/>
      <dgm:spPr/>
      <dgm:t>
        <a:bodyPr/>
        <a:lstStyle/>
        <a:p>
          <a:endParaRPr lang="nl-NL"/>
        </a:p>
      </dgm:t>
    </dgm:pt>
    <dgm:pt modelId="{430F912C-9CF5-2C4F-BD10-4CDB0A7C96DE}" type="sibTrans" cxnId="{97E62A82-860F-154E-8184-1B2A19E43A15}">
      <dgm:prSet/>
      <dgm:spPr/>
      <dgm:t>
        <a:bodyPr/>
        <a:lstStyle/>
        <a:p>
          <a:endParaRPr lang="nl-NL"/>
        </a:p>
      </dgm:t>
    </dgm:pt>
    <dgm:pt modelId="{B95883F9-89A6-BA4C-8D09-807AA754A917}">
      <dgm:prSet phldrT="[Tekst]" custT="1"/>
      <dgm:spPr/>
      <dgm:t>
        <a:bodyPr/>
        <a:lstStyle/>
        <a:p>
          <a:r>
            <a:rPr lang="nl-NL" sz="3200" dirty="0">
              <a:latin typeface="Avenir Next LT Pro" panose="020B0504020202020204" pitchFamily="34" charset="0"/>
            </a:rPr>
            <a:t>Online marketing landschap</a:t>
          </a:r>
        </a:p>
      </dgm:t>
    </dgm:pt>
    <dgm:pt modelId="{62B4F95D-3B42-6545-9D01-2D0C5FEE0AEA}" type="parTrans" cxnId="{6722031B-F7AC-3442-92F8-E2B13ABE99AE}">
      <dgm:prSet/>
      <dgm:spPr/>
      <dgm:t>
        <a:bodyPr/>
        <a:lstStyle/>
        <a:p>
          <a:endParaRPr lang="nl-NL"/>
        </a:p>
      </dgm:t>
    </dgm:pt>
    <dgm:pt modelId="{2CCD1DF5-4FC8-5247-91BF-E388A76F43D3}" type="sibTrans" cxnId="{6722031B-F7AC-3442-92F8-E2B13ABE99AE}">
      <dgm:prSet/>
      <dgm:spPr/>
      <dgm:t>
        <a:bodyPr/>
        <a:lstStyle/>
        <a:p>
          <a:endParaRPr lang="nl-NL"/>
        </a:p>
      </dgm:t>
    </dgm:pt>
    <dgm:pt modelId="{6E53DDB8-395C-1A48-A351-374A63BC3582}">
      <dgm:prSet phldrT="[Tekst]"/>
      <dgm:spPr/>
      <dgm:t>
        <a:bodyPr/>
        <a:lstStyle/>
        <a:p>
          <a:r>
            <a:rPr lang="nl-NL" dirty="0"/>
            <a:t>2</a:t>
          </a:r>
        </a:p>
      </dgm:t>
    </dgm:pt>
    <dgm:pt modelId="{3F9634B8-22F7-5E49-A34B-E2B58A3379BB}" type="parTrans" cxnId="{37C1C097-1730-254E-9764-AB1B28BE702B}">
      <dgm:prSet/>
      <dgm:spPr/>
      <dgm:t>
        <a:bodyPr/>
        <a:lstStyle/>
        <a:p>
          <a:endParaRPr lang="nl-NL"/>
        </a:p>
      </dgm:t>
    </dgm:pt>
    <dgm:pt modelId="{0EA36211-D48B-E147-93A6-F262704537D7}" type="sibTrans" cxnId="{37C1C097-1730-254E-9764-AB1B28BE702B}">
      <dgm:prSet/>
      <dgm:spPr/>
      <dgm:t>
        <a:bodyPr/>
        <a:lstStyle/>
        <a:p>
          <a:endParaRPr lang="nl-NL"/>
        </a:p>
      </dgm:t>
    </dgm:pt>
    <dgm:pt modelId="{4FE4BE2C-03D2-AB4C-823A-0A858A158301}">
      <dgm:prSet phldrT="[Tekst]" custT="1"/>
      <dgm:spPr/>
      <dgm:t>
        <a:bodyPr/>
        <a:lstStyle/>
        <a:p>
          <a:r>
            <a:rPr lang="nl-NL" sz="3200" dirty="0">
              <a:latin typeface="Avenir Next LT Pro" panose="020B0504020202020204" pitchFamily="34" charset="0"/>
            </a:rPr>
            <a:t>Cookies?</a:t>
          </a:r>
        </a:p>
      </dgm:t>
    </dgm:pt>
    <dgm:pt modelId="{D2B1D0EF-4262-3649-B073-0B55E177FFB4}" type="parTrans" cxnId="{4C001078-876A-4544-BEF2-678F6DF72A32}">
      <dgm:prSet/>
      <dgm:spPr/>
      <dgm:t>
        <a:bodyPr/>
        <a:lstStyle/>
        <a:p>
          <a:endParaRPr lang="nl-NL"/>
        </a:p>
      </dgm:t>
    </dgm:pt>
    <dgm:pt modelId="{60524BAE-BB1D-B942-AC9C-7F077CDA945A}" type="sibTrans" cxnId="{4C001078-876A-4544-BEF2-678F6DF72A32}">
      <dgm:prSet/>
      <dgm:spPr/>
      <dgm:t>
        <a:bodyPr/>
        <a:lstStyle/>
        <a:p>
          <a:endParaRPr lang="nl-NL"/>
        </a:p>
      </dgm:t>
    </dgm:pt>
    <dgm:pt modelId="{6A6B0C97-20F8-E942-924F-59D54103BDD6}">
      <dgm:prSet phldrT="[Tekst]"/>
      <dgm:spPr/>
      <dgm:t>
        <a:bodyPr/>
        <a:lstStyle/>
        <a:p>
          <a:r>
            <a:rPr lang="nl-NL" dirty="0"/>
            <a:t>3</a:t>
          </a:r>
        </a:p>
      </dgm:t>
    </dgm:pt>
    <dgm:pt modelId="{A3915A9B-4DC1-2D44-9EEF-F2B8FF731E5A}" type="parTrans" cxnId="{38ED0D8A-0010-6C4A-B8B6-47162537B393}">
      <dgm:prSet/>
      <dgm:spPr/>
      <dgm:t>
        <a:bodyPr/>
        <a:lstStyle/>
        <a:p>
          <a:endParaRPr lang="nl-NL"/>
        </a:p>
      </dgm:t>
    </dgm:pt>
    <dgm:pt modelId="{938C35E1-1154-F243-83ED-5BF059C31023}" type="sibTrans" cxnId="{38ED0D8A-0010-6C4A-B8B6-47162537B393}">
      <dgm:prSet/>
      <dgm:spPr/>
      <dgm:t>
        <a:bodyPr/>
        <a:lstStyle/>
        <a:p>
          <a:endParaRPr lang="nl-NL"/>
        </a:p>
      </dgm:t>
    </dgm:pt>
    <dgm:pt modelId="{343C5948-8A3C-9947-AA19-EF9443CA506C}">
      <dgm:prSet phldrT="[Tekst]" custT="1"/>
      <dgm:spPr/>
      <dgm:t>
        <a:bodyPr/>
        <a:lstStyle/>
        <a:p>
          <a:r>
            <a:rPr lang="nl-NL" sz="3200" i="0" dirty="0">
              <a:latin typeface="Avenir Next LT Pro" panose="020B0504020202020204" pitchFamily="34" charset="0"/>
            </a:rPr>
            <a:t>Trends</a:t>
          </a:r>
        </a:p>
      </dgm:t>
    </dgm:pt>
    <dgm:pt modelId="{01FB9880-2802-5E4F-AC42-FCB4E3A48F66}" type="parTrans" cxnId="{40848C01-D3D0-774D-A6DE-70085451FD96}">
      <dgm:prSet/>
      <dgm:spPr/>
      <dgm:t>
        <a:bodyPr/>
        <a:lstStyle/>
        <a:p>
          <a:endParaRPr lang="nl-NL"/>
        </a:p>
      </dgm:t>
    </dgm:pt>
    <dgm:pt modelId="{47990412-2D95-324D-8EB3-FD0785A96B49}" type="sibTrans" cxnId="{40848C01-D3D0-774D-A6DE-70085451FD96}">
      <dgm:prSet/>
      <dgm:spPr/>
      <dgm:t>
        <a:bodyPr/>
        <a:lstStyle/>
        <a:p>
          <a:endParaRPr lang="nl-NL"/>
        </a:p>
      </dgm:t>
    </dgm:pt>
    <dgm:pt modelId="{08239B39-EC0A-414C-8CF0-BAA226F9F22D}">
      <dgm:prSet phldrT="[Tekst]"/>
      <dgm:spPr/>
      <dgm:t>
        <a:bodyPr/>
        <a:lstStyle/>
        <a:p>
          <a:r>
            <a:rPr lang="nl-NL" dirty="0"/>
            <a:t>4</a:t>
          </a:r>
        </a:p>
      </dgm:t>
    </dgm:pt>
    <dgm:pt modelId="{7401569C-0C50-41A2-9B39-467307369C74}" type="parTrans" cxnId="{A73B0AD6-0621-4E89-9C5A-E9F9E153D226}">
      <dgm:prSet/>
      <dgm:spPr/>
    </dgm:pt>
    <dgm:pt modelId="{50794C81-E742-4B2A-9413-A5DD9E8017E6}" type="sibTrans" cxnId="{A73B0AD6-0621-4E89-9C5A-E9F9E153D226}">
      <dgm:prSet/>
      <dgm:spPr/>
    </dgm:pt>
    <dgm:pt modelId="{57823B03-7F94-40A3-8CB5-8D7A1ED23385}">
      <dgm:prSet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nl-NL" sz="3200" dirty="0">
              <a:latin typeface="Avenir Next LT Pro" panose="020B0504020202020204" pitchFamily="34" charset="0"/>
            </a:rPr>
            <a:t>Veilig omgaan met cookies</a:t>
          </a:r>
          <a:endParaRPr lang="nl-BE" sz="3200" dirty="0"/>
        </a:p>
      </dgm:t>
    </dgm:pt>
    <dgm:pt modelId="{A12E45F9-09E9-4641-A47C-70EE9F1495AB}" type="parTrans" cxnId="{25EE47E9-DE18-49E2-9BED-AF6195C779F8}">
      <dgm:prSet/>
      <dgm:spPr/>
    </dgm:pt>
    <dgm:pt modelId="{46D622C5-CBCD-44C7-A10B-2574AB9EF4B1}" type="sibTrans" cxnId="{25EE47E9-DE18-49E2-9BED-AF6195C779F8}">
      <dgm:prSet/>
      <dgm:spPr/>
    </dgm:pt>
    <dgm:pt modelId="{7FC3BBEC-8F2D-B54B-81B3-2C8F855A0D71}" type="pres">
      <dgm:prSet presAssocID="{262F15F9-EA7B-DC4E-8167-52A3397F3188}" presName="linearFlow" presStyleCnt="0">
        <dgm:presLayoutVars>
          <dgm:dir/>
          <dgm:animLvl val="lvl"/>
          <dgm:resizeHandles val="exact"/>
        </dgm:presLayoutVars>
      </dgm:prSet>
      <dgm:spPr/>
    </dgm:pt>
    <dgm:pt modelId="{6E0B4847-415E-514A-BC9D-B23671ED94A8}" type="pres">
      <dgm:prSet presAssocID="{2CD97C8F-C31E-774A-8076-DD8BE86FFEBC}" presName="composite" presStyleCnt="0"/>
      <dgm:spPr/>
    </dgm:pt>
    <dgm:pt modelId="{48EA2EB9-CBAB-D044-B440-59871ED60794}" type="pres">
      <dgm:prSet presAssocID="{2CD97C8F-C31E-774A-8076-DD8BE86FFEBC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4FA21447-BA4A-E346-AD6B-3613486126BA}" type="pres">
      <dgm:prSet presAssocID="{2CD97C8F-C31E-774A-8076-DD8BE86FFEBC}" presName="descendantText" presStyleLbl="alignAcc1" presStyleIdx="0" presStyleCnt="4">
        <dgm:presLayoutVars>
          <dgm:bulletEnabled val="1"/>
        </dgm:presLayoutVars>
      </dgm:prSet>
      <dgm:spPr/>
    </dgm:pt>
    <dgm:pt modelId="{86C4AF98-8E82-FA44-A53C-E01CE2544BD8}" type="pres">
      <dgm:prSet presAssocID="{430F912C-9CF5-2C4F-BD10-4CDB0A7C96DE}" presName="sp" presStyleCnt="0"/>
      <dgm:spPr/>
    </dgm:pt>
    <dgm:pt modelId="{A3853A03-12B9-D445-8B83-E4557034C851}" type="pres">
      <dgm:prSet presAssocID="{6E53DDB8-395C-1A48-A351-374A63BC3582}" presName="composite" presStyleCnt="0"/>
      <dgm:spPr/>
    </dgm:pt>
    <dgm:pt modelId="{422CBA08-9CC4-164E-BD0B-DE2E11A70BD7}" type="pres">
      <dgm:prSet presAssocID="{6E53DDB8-395C-1A48-A351-374A63BC3582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229DC9F1-38AF-C346-AAE4-AA2BBCDC3FC3}" type="pres">
      <dgm:prSet presAssocID="{6E53DDB8-395C-1A48-A351-374A63BC3582}" presName="descendantText" presStyleLbl="alignAcc1" presStyleIdx="1" presStyleCnt="4">
        <dgm:presLayoutVars>
          <dgm:bulletEnabled val="1"/>
        </dgm:presLayoutVars>
      </dgm:prSet>
      <dgm:spPr/>
    </dgm:pt>
    <dgm:pt modelId="{EB33519B-43E1-5F40-96D1-394C8ED2C043}" type="pres">
      <dgm:prSet presAssocID="{0EA36211-D48B-E147-93A6-F262704537D7}" presName="sp" presStyleCnt="0"/>
      <dgm:spPr/>
    </dgm:pt>
    <dgm:pt modelId="{4BC978CB-B35E-9547-B224-3F24DCEF4C37}" type="pres">
      <dgm:prSet presAssocID="{6A6B0C97-20F8-E942-924F-59D54103BDD6}" presName="composite" presStyleCnt="0"/>
      <dgm:spPr/>
    </dgm:pt>
    <dgm:pt modelId="{D82FDD93-8461-BE43-B9BC-7582F54506AB}" type="pres">
      <dgm:prSet presAssocID="{6A6B0C97-20F8-E942-924F-59D54103BDD6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6BD02402-C96A-2643-85DE-A581AB518291}" type="pres">
      <dgm:prSet presAssocID="{6A6B0C97-20F8-E942-924F-59D54103BDD6}" presName="descendantText" presStyleLbl="alignAcc1" presStyleIdx="2" presStyleCnt="4">
        <dgm:presLayoutVars>
          <dgm:bulletEnabled val="1"/>
        </dgm:presLayoutVars>
      </dgm:prSet>
      <dgm:spPr/>
    </dgm:pt>
    <dgm:pt modelId="{A4EA1ECE-468B-4294-B3EB-19A9CEF66AF4}" type="pres">
      <dgm:prSet presAssocID="{938C35E1-1154-F243-83ED-5BF059C31023}" presName="sp" presStyleCnt="0"/>
      <dgm:spPr/>
    </dgm:pt>
    <dgm:pt modelId="{D26F3954-C0F0-4718-8690-870F4B28F021}" type="pres">
      <dgm:prSet presAssocID="{08239B39-EC0A-414C-8CF0-BAA226F9F22D}" presName="composite" presStyleCnt="0"/>
      <dgm:spPr/>
    </dgm:pt>
    <dgm:pt modelId="{D77E31B3-AC3F-4502-8129-63DBB6B09D66}" type="pres">
      <dgm:prSet presAssocID="{08239B39-EC0A-414C-8CF0-BAA226F9F22D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114005AF-ADA1-4BB6-8B30-6C496163912D}" type="pres">
      <dgm:prSet presAssocID="{08239B39-EC0A-414C-8CF0-BAA226F9F22D}" presName="descendantText" presStyleLbl="alignAcc1" presStyleIdx="3" presStyleCnt="4" custLinFactNeighborX="0">
        <dgm:presLayoutVars>
          <dgm:bulletEnabled val="1"/>
        </dgm:presLayoutVars>
      </dgm:prSet>
      <dgm:spPr/>
    </dgm:pt>
  </dgm:ptLst>
  <dgm:cxnLst>
    <dgm:cxn modelId="{40848C01-D3D0-774D-A6DE-70085451FD96}" srcId="{08239B39-EC0A-414C-8CF0-BAA226F9F22D}" destId="{343C5948-8A3C-9947-AA19-EF9443CA506C}" srcOrd="0" destOrd="0" parTransId="{01FB9880-2802-5E4F-AC42-FCB4E3A48F66}" sibTransId="{47990412-2D95-324D-8EB3-FD0785A96B49}"/>
    <dgm:cxn modelId="{6722031B-F7AC-3442-92F8-E2B13ABE99AE}" srcId="{2CD97C8F-C31E-774A-8076-DD8BE86FFEBC}" destId="{B95883F9-89A6-BA4C-8D09-807AA754A917}" srcOrd="0" destOrd="0" parTransId="{62B4F95D-3B42-6545-9D01-2D0C5FEE0AEA}" sibTransId="{2CCD1DF5-4FC8-5247-91BF-E388A76F43D3}"/>
    <dgm:cxn modelId="{0CEB4A27-B5EB-A341-B0B7-6764F6A62248}" type="presOf" srcId="{6E53DDB8-395C-1A48-A351-374A63BC3582}" destId="{422CBA08-9CC4-164E-BD0B-DE2E11A70BD7}" srcOrd="0" destOrd="0" presId="urn:microsoft.com/office/officeart/2005/8/layout/chevron2"/>
    <dgm:cxn modelId="{8DF2AC52-3AFE-46E3-9B4E-75FD8A507CFD}" type="presOf" srcId="{57823B03-7F94-40A3-8CB5-8D7A1ED23385}" destId="{6BD02402-C96A-2643-85DE-A581AB518291}" srcOrd="0" destOrd="0" presId="urn:microsoft.com/office/officeart/2005/8/layout/chevron2"/>
    <dgm:cxn modelId="{4C001078-876A-4544-BEF2-678F6DF72A32}" srcId="{6E53DDB8-395C-1A48-A351-374A63BC3582}" destId="{4FE4BE2C-03D2-AB4C-823A-0A858A158301}" srcOrd="0" destOrd="0" parTransId="{D2B1D0EF-4262-3649-B073-0B55E177FFB4}" sibTransId="{60524BAE-BB1D-B942-AC9C-7F077CDA945A}"/>
    <dgm:cxn modelId="{4B735D7C-31A2-CF4D-A45A-2B05A58B108A}" type="presOf" srcId="{6A6B0C97-20F8-E942-924F-59D54103BDD6}" destId="{D82FDD93-8461-BE43-B9BC-7582F54506AB}" srcOrd="0" destOrd="0" presId="urn:microsoft.com/office/officeart/2005/8/layout/chevron2"/>
    <dgm:cxn modelId="{75A5E97C-B5AA-4ED5-AF03-AC7723AE8E12}" type="presOf" srcId="{343C5948-8A3C-9947-AA19-EF9443CA506C}" destId="{114005AF-ADA1-4BB6-8B30-6C496163912D}" srcOrd="0" destOrd="0" presId="urn:microsoft.com/office/officeart/2005/8/layout/chevron2"/>
    <dgm:cxn modelId="{97E62A82-860F-154E-8184-1B2A19E43A15}" srcId="{262F15F9-EA7B-DC4E-8167-52A3397F3188}" destId="{2CD97C8F-C31E-774A-8076-DD8BE86FFEBC}" srcOrd="0" destOrd="0" parTransId="{E4C1B699-07E5-B54A-925A-4EFC30B4753F}" sibTransId="{430F912C-9CF5-2C4F-BD10-4CDB0A7C96DE}"/>
    <dgm:cxn modelId="{38ED0D8A-0010-6C4A-B8B6-47162537B393}" srcId="{262F15F9-EA7B-DC4E-8167-52A3397F3188}" destId="{6A6B0C97-20F8-E942-924F-59D54103BDD6}" srcOrd="2" destOrd="0" parTransId="{A3915A9B-4DC1-2D44-9EEF-F2B8FF731E5A}" sibTransId="{938C35E1-1154-F243-83ED-5BF059C31023}"/>
    <dgm:cxn modelId="{50DC8C8B-FAFE-7C40-9FC1-34F80F8A5641}" type="presOf" srcId="{B95883F9-89A6-BA4C-8D09-807AA754A917}" destId="{4FA21447-BA4A-E346-AD6B-3613486126BA}" srcOrd="0" destOrd="0" presId="urn:microsoft.com/office/officeart/2005/8/layout/chevron2"/>
    <dgm:cxn modelId="{0AFBB893-090C-124D-B2EF-2AC9C8B70200}" type="presOf" srcId="{2CD97C8F-C31E-774A-8076-DD8BE86FFEBC}" destId="{48EA2EB9-CBAB-D044-B440-59871ED60794}" srcOrd="0" destOrd="0" presId="urn:microsoft.com/office/officeart/2005/8/layout/chevron2"/>
    <dgm:cxn modelId="{37C1C097-1730-254E-9764-AB1B28BE702B}" srcId="{262F15F9-EA7B-DC4E-8167-52A3397F3188}" destId="{6E53DDB8-395C-1A48-A351-374A63BC3582}" srcOrd="1" destOrd="0" parTransId="{3F9634B8-22F7-5E49-A34B-E2B58A3379BB}" sibTransId="{0EA36211-D48B-E147-93A6-F262704537D7}"/>
    <dgm:cxn modelId="{7036ECA2-F039-254B-8CFD-1683ABB2BB8B}" type="presOf" srcId="{4FE4BE2C-03D2-AB4C-823A-0A858A158301}" destId="{229DC9F1-38AF-C346-AAE4-AA2BBCDC3FC3}" srcOrd="0" destOrd="0" presId="urn:microsoft.com/office/officeart/2005/8/layout/chevron2"/>
    <dgm:cxn modelId="{266EF2A3-598B-4F13-B8DF-9B252B001EB7}" type="presOf" srcId="{08239B39-EC0A-414C-8CF0-BAA226F9F22D}" destId="{D77E31B3-AC3F-4502-8129-63DBB6B09D66}" srcOrd="0" destOrd="0" presId="urn:microsoft.com/office/officeart/2005/8/layout/chevron2"/>
    <dgm:cxn modelId="{97023BC2-C67A-3E43-8F5B-0A5E2AB69819}" type="presOf" srcId="{262F15F9-EA7B-DC4E-8167-52A3397F3188}" destId="{7FC3BBEC-8F2D-B54B-81B3-2C8F855A0D71}" srcOrd="0" destOrd="0" presId="urn:microsoft.com/office/officeart/2005/8/layout/chevron2"/>
    <dgm:cxn modelId="{A73B0AD6-0621-4E89-9C5A-E9F9E153D226}" srcId="{262F15F9-EA7B-DC4E-8167-52A3397F3188}" destId="{08239B39-EC0A-414C-8CF0-BAA226F9F22D}" srcOrd="3" destOrd="0" parTransId="{7401569C-0C50-41A2-9B39-467307369C74}" sibTransId="{50794C81-E742-4B2A-9413-A5DD9E8017E6}"/>
    <dgm:cxn modelId="{25EE47E9-DE18-49E2-9BED-AF6195C779F8}" srcId="{6A6B0C97-20F8-E942-924F-59D54103BDD6}" destId="{57823B03-7F94-40A3-8CB5-8D7A1ED23385}" srcOrd="0" destOrd="0" parTransId="{A12E45F9-09E9-4641-A47C-70EE9F1495AB}" sibTransId="{46D622C5-CBCD-44C7-A10B-2574AB9EF4B1}"/>
    <dgm:cxn modelId="{EF7F19AC-8B90-EA43-962A-9590D5A5CEA9}" type="presParOf" srcId="{7FC3BBEC-8F2D-B54B-81B3-2C8F855A0D71}" destId="{6E0B4847-415E-514A-BC9D-B23671ED94A8}" srcOrd="0" destOrd="0" presId="urn:microsoft.com/office/officeart/2005/8/layout/chevron2"/>
    <dgm:cxn modelId="{E9A94E7E-D9E9-654B-A00B-B92F3B92FD1E}" type="presParOf" srcId="{6E0B4847-415E-514A-BC9D-B23671ED94A8}" destId="{48EA2EB9-CBAB-D044-B440-59871ED60794}" srcOrd="0" destOrd="0" presId="urn:microsoft.com/office/officeart/2005/8/layout/chevron2"/>
    <dgm:cxn modelId="{A8E35D83-B5D9-654B-B7BF-D01B98884F98}" type="presParOf" srcId="{6E0B4847-415E-514A-BC9D-B23671ED94A8}" destId="{4FA21447-BA4A-E346-AD6B-3613486126BA}" srcOrd="1" destOrd="0" presId="urn:microsoft.com/office/officeart/2005/8/layout/chevron2"/>
    <dgm:cxn modelId="{9713787A-0295-8F43-831A-6F4C6622C792}" type="presParOf" srcId="{7FC3BBEC-8F2D-B54B-81B3-2C8F855A0D71}" destId="{86C4AF98-8E82-FA44-A53C-E01CE2544BD8}" srcOrd="1" destOrd="0" presId="urn:microsoft.com/office/officeart/2005/8/layout/chevron2"/>
    <dgm:cxn modelId="{34A0FF53-854E-D140-A4E7-AD9091FEC532}" type="presParOf" srcId="{7FC3BBEC-8F2D-B54B-81B3-2C8F855A0D71}" destId="{A3853A03-12B9-D445-8B83-E4557034C851}" srcOrd="2" destOrd="0" presId="urn:microsoft.com/office/officeart/2005/8/layout/chevron2"/>
    <dgm:cxn modelId="{0ABD33B7-D58D-4E45-B04D-9C74F9044FFB}" type="presParOf" srcId="{A3853A03-12B9-D445-8B83-E4557034C851}" destId="{422CBA08-9CC4-164E-BD0B-DE2E11A70BD7}" srcOrd="0" destOrd="0" presId="urn:microsoft.com/office/officeart/2005/8/layout/chevron2"/>
    <dgm:cxn modelId="{15D74204-3440-524E-A861-7A52585FEFB9}" type="presParOf" srcId="{A3853A03-12B9-D445-8B83-E4557034C851}" destId="{229DC9F1-38AF-C346-AAE4-AA2BBCDC3FC3}" srcOrd="1" destOrd="0" presId="urn:microsoft.com/office/officeart/2005/8/layout/chevron2"/>
    <dgm:cxn modelId="{E1E72DAC-CB88-6F4E-AE69-48C4E343A6B3}" type="presParOf" srcId="{7FC3BBEC-8F2D-B54B-81B3-2C8F855A0D71}" destId="{EB33519B-43E1-5F40-96D1-394C8ED2C043}" srcOrd="3" destOrd="0" presId="urn:microsoft.com/office/officeart/2005/8/layout/chevron2"/>
    <dgm:cxn modelId="{441C4CC0-B07A-994F-8998-588F36B4EA9E}" type="presParOf" srcId="{7FC3BBEC-8F2D-B54B-81B3-2C8F855A0D71}" destId="{4BC978CB-B35E-9547-B224-3F24DCEF4C37}" srcOrd="4" destOrd="0" presId="urn:microsoft.com/office/officeart/2005/8/layout/chevron2"/>
    <dgm:cxn modelId="{BABC36C0-D04F-DA44-B99C-6580E44DE2AA}" type="presParOf" srcId="{4BC978CB-B35E-9547-B224-3F24DCEF4C37}" destId="{D82FDD93-8461-BE43-B9BC-7582F54506AB}" srcOrd="0" destOrd="0" presId="urn:microsoft.com/office/officeart/2005/8/layout/chevron2"/>
    <dgm:cxn modelId="{9C4A3EF1-F4BE-694D-A6F4-721F84B441B2}" type="presParOf" srcId="{4BC978CB-B35E-9547-B224-3F24DCEF4C37}" destId="{6BD02402-C96A-2643-85DE-A581AB518291}" srcOrd="1" destOrd="0" presId="urn:microsoft.com/office/officeart/2005/8/layout/chevron2"/>
    <dgm:cxn modelId="{84145BD3-0975-4ECE-887F-8A52D7B36DD3}" type="presParOf" srcId="{7FC3BBEC-8F2D-B54B-81B3-2C8F855A0D71}" destId="{A4EA1ECE-468B-4294-B3EB-19A9CEF66AF4}" srcOrd="5" destOrd="0" presId="urn:microsoft.com/office/officeart/2005/8/layout/chevron2"/>
    <dgm:cxn modelId="{52BD475C-0F65-4F0F-8F88-EEA8D614DB7D}" type="presParOf" srcId="{7FC3BBEC-8F2D-B54B-81B3-2C8F855A0D71}" destId="{D26F3954-C0F0-4718-8690-870F4B28F021}" srcOrd="6" destOrd="0" presId="urn:microsoft.com/office/officeart/2005/8/layout/chevron2"/>
    <dgm:cxn modelId="{A30DFB93-E3C3-42BA-8966-F0AF0E6CCAB1}" type="presParOf" srcId="{D26F3954-C0F0-4718-8690-870F4B28F021}" destId="{D77E31B3-AC3F-4502-8129-63DBB6B09D66}" srcOrd="0" destOrd="0" presId="urn:microsoft.com/office/officeart/2005/8/layout/chevron2"/>
    <dgm:cxn modelId="{7D65F3C9-FB58-4257-B377-3060DAC11073}" type="presParOf" srcId="{D26F3954-C0F0-4718-8690-870F4B28F021}" destId="{114005AF-ADA1-4BB6-8B30-6C496163912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6C97029-BE8A-4D34-B38E-7F2F1E92ECEE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9BB788D4-C7FC-4173-A1EA-775E47A14940}">
      <dgm:prSet phldrT="[Tekst]" custT="1"/>
      <dgm:spPr/>
      <dgm:t>
        <a:bodyPr/>
        <a:lstStyle/>
        <a:p>
          <a:pPr>
            <a:spcAft>
              <a:spcPts val="0"/>
            </a:spcAft>
          </a:pPr>
          <a:r>
            <a:rPr lang="nl-BE" sz="1500" b="1" dirty="0">
              <a:latin typeface="Avenir Next LT Pro" panose="020B0504020202020204" pitchFamily="34" charset="0"/>
            </a:rPr>
            <a:t>Technisch noodzakelijk</a:t>
          </a:r>
        </a:p>
        <a:p>
          <a:pPr>
            <a:spcAft>
              <a:spcPts val="0"/>
            </a:spcAft>
          </a:pPr>
          <a:r>
            <a:rPr lang="nl-BE" sz="1500" dirty="0">
              <a:latin typeface="Avenir Next LT Pro" panose="020B0504020202020204" pitchFamily="34" charset="0"/>
            </a:rPr>
            <a:t>Verbinding tot stand brengen, </a:t>
          </a:r>
          <a:r>
            <a:rPr lang="nl-BE" sz="1500" i="1" dirty="0" err="1">
              <a:latin typeface="Avenir Next LT Pro" panose="020B0504020202020204" pitchFamily="34" charset="0"/>
            </a:rPr>
            <a:t>loadbalancing</a:t>
          </a:r>
          <a:endParaRPr lang="nl-BE" sz="1500" dirty="0">
            <a:latin typeface="Avenir Next LT Pro" panose="020B0504020202020204" pitchFamily="34" charset="0"/>
          </a:endParaRPr>
        </a:p>
      </dgm:t>
    </dgm:pt>
    <dgm:pt modelId="{CB415656-24C4-4526-8357-64F32D39989D}" type="parTrans" cxnId="{2EF1386B-544E-42AE-A489-DF04D2C05BEC}">
      <dgm:prSet/>
      <dgm:spPr/>
      <dgm:t>
        <a:bodyPr/>
        <a:lstStyle/>
        <a:p>
          <a:endParaRPr lang="nl-BE"/>
        </a:p>
      </dgm:t>
    </dgm:pt>
    <dgm:pt modelId="{E4243416-33AD-4B27-A79D-2B1FD9053EEE}" type="sibTrans" cxnId="{2EF1386B-544E-42AE-A489-DF04D2C05BEC}">
      <dgm:prSet/>
      <dgm:spPr/>
      <dgm:t>
        <a:bodyPr/>
        <a:lstStyle/>
        <a:p>
          <a:endParaRPr lang="nl-BE"/>
        </a:p>
      </dgm:t>
    </dgm:pt>
    <dgm:pt modelId="{5E4D14C1-2B2E-41F7-93D9-9D7472052857}">
      <dgm:prSet phldrT="[Tekst]" custT="1"/>
      <dgm:spPr/>
      <dgm:t>
        <a:bodyPr/>
        <a:lstStyle/>
        <a:p>
          <a:pPr>
            <a:spcAft>
              <a:spcPts val="0"/>
            </a:spcAft>
          </a:pPr>
          <a:r>
            <a:rPr lang="nl-BE" sz="1500" b="1" dirty="0">
              <a:latin typeface="Avenir Next LT Pro" panose="020B0504020202020204" pitchFamily="34" charset="0"/>
            </a:rPr>
            <a:t>Functioneel (</a:t>
          </a:r>
          <a:r>
            <a:rPr lang="nl-BE" sz="1500" b="1" i="1" dirty="0">
              <a:latin typeface="Avenir Next LT Pro" panose="020B0504020202020204" pitchFamily="34" charset="0"/>
            </a:rPr>
            <a:t>user service</a:t>
          </a:r>
          <a:r>
            <a:rPr lang="nl-BE" sz="1500" b="1" dirty="0">
              <a:latin typeface="Avenir Next LT Pro" panose="020B0504020202020204" pitchFamily="34" charset="0"/>
            </a:rPr>
            <a:t>)</a:t>
          </a:r>
        </a:p>
        <a:p>
          <a:pPr>
            <a:spcAft>
              <a:spcPts val="0"/>
            </a:spcAft>
          </a:pPr>
          <a:r>
            <a:rPr lang="nl-BE" sz="1500" dirty="0">
              <a:latin typeface="Avenir Next LT Pro" panose="020B0504020202020204" pitchFamily="34" charset="0"/>
            </a:rPr>
            <a:t>Onthouden van login, winkelmandje, taalvoorkeuren </a:t>
          </a:r>
        </a:p>
      </dgm:t>
    </dgm:pt>
    <dgm:pt modelId="{038E0411-43EF-443C-9D19-0454ECB117FE}" type="parTrans" cxnId="{89D7E1C7-1227-4556-B7B2-6FCFDBED06AF}">
      <dgm:prSet/>
      <dgm:spPr/>
      <dgm:t>
        <a:bodyPr/>
        <a:lstStyle/>
        <a:p>
          <a:endParaRPr lang="nl-BE"/>
        </a:p>
      </dgm:t>
    </dgm:pt>
    <dgm:pt modelId="{D43877C6-F396-4928-AD9D-673C22D26225}" type="sibTrans" cxnId="{89D7E1C7-1227-4556-B7B2-6FCFDBED06AF}">
      <dgm:prSet/>
      <dgm:spPr/>
      <dgm:t>
        <a:bodyPr/>
        <a:lstStyle/>
        <a:p>
          <a:endParaRPr lang="nl-BE"/>
        </a:p>
      </dgm:t>
    </dgm:pt>
    <dgm:pt modelId="{0FAFD13B-BB85-487E-B33D-FE86D7622364}">
      <dgm:prSet phldrT="[Tekst]" custT="1"/>
      <dgm:spPr/>
      <dgm:t>
        <a:bodyPr/>
        <a:lstStyle/>
        <a:p>
          <a:pPr>
            <a:spcAft>
              <a:spcPts val="0"/>
            </a:spcAft>
          </a:pPr>
          <a:r>
            <a:rPr lang="nl-BE" sz="1500" b="1" dirty="0">
              <a:latin typeface="Avenir Next LT Pro" panose="020B0504020202020204" pitchFamily="34" charset="0"/>
            </a:rPr>
            <a:t>Analytisch</a:t>
          </a:r>
          <a:br>
            <a:rPr lang="nl-BE" sz="1500" dirty="0">
              <a:latin typeface="Avenir Next LT Pro" panose="020B0504020202020204" pitchFamily="34" charset="0"/>
            </a:rPr>
          </a:br>
          <a:r>
            <a:rPr lang="nl-BE" sz="1500" dirty="0">
              <a:latin typeface="Avenir Next LT Pro" panose="020B0504020202020204" pitchFamily="34" charset="0"/>
            </a:rPr>
            <a:t>(Statistieken over) surftraject naar en op de website/app</a:t>
          </a:r>
        </a:p>
      </dgm:t>
    </dgm:pt>
    <dgm:pt modelId="{7FC89F11-4B1A-45B1-A8F2-8A7848CC3CC7}" type="parTrans" cxnId="{68035D44-7875-4521-8C2E-F8FBE63A3243}">
      <dgm:prSet/>
      <dgm:spPr/>
      <dgm:t>
        <a:bodyPr/>
        <a:lstStyle/>
        <a:p>
          <a:endParaRPr lang="nl-BE"/>
        </a:p>
      </dgm:t>
    </dgm:pt>
    <dgm:pt modelId="{5BE2DEDE-0416-48A7-836C-10C3D2DF1AEB}" type="sibTrans" cxnId="{68035D44-7875-4521-8C2E-F8FBE63A3243}">
      <dgm:prSet/>
      <dgm:spPr/>
      <dgm:t>
        <a:bodyPr/>
        <a:lstStyle/>
        <a:p>
          <a:endParaRPr lang="nl-BE"/>
        </a:p>
      </dgm:t>
    </dgm:pt>
    <dgm:pt modelId="{D81A66A7-1D47-46ED-9419-2076B5190481}">
      <dgm:prSet phldrT="[Tekst]" custT="1"/>
      <dgm:spPr/>
      <dgm:t>
        <a:bodyPr/>
        <a:lstStyle/>
        <a:p>
          <a:pPr>
            <a:spcAft>
              <a:spcPts val="0"/>
            </a:spcAft>
          </a:pPr>
          <a:r>
            <a:rPr lang="nl-BE" sz="1500" b="1" dirty="0">
              <a:latin typeface="Avenir Next LT Pro" panose="020B0504020202020204" pitchFamily="34" charset="0"/>
            </a:rPr>
            <a:t>Sociale media</a:t>
          </a:r>
        </a:p>
        <a:p>
          <a:pPr>
            <a:spcAft>
              <a:spcPts val="0"/>
            </a:spcAft>
          </a:pPr>
          <a:r>
            <a:rPr lang="nl-BE" sz="1500" dirty="0">
              <a:latin typeface="Avenir Next LT Pro" panose="020B0504020202020204" pitchFamily="34" charset="0"/>
            </a:rPr>
            <a:t>Integreren van sociale mediafunctionaliteiten, </a:t>
          </a:r>
          <a:r>
            <a:rPr lang="nl-BE" sz="1500" i="1" dirty="0">
              <a:latin typeface="Avenir Next LT Pro" panose="020B0504020202020204" pitchFamily="34" charset="0"/>
            </a:rPr>
            <a:t>online tracking</a:t>
          </a:r>
          <a:endParaRPr lang="nl-BE" sz="1500" dirty="0">
            <a:latin typeface="Avenir Next LT Pro" panose="020B0504020202020204" pitchFamily="34" charset="0"/>
          </a:endParaRPr>
        </a:p>
      </dgm:t>
    </dgm:pt>
    <dgm:pt modelId="{BA4DE18C-79BB-4FA3-96B8-8883A2769D01}" type="parTrans" cxnId="{F31ADDE6-4CE8-4081-858E-4A1F42E1656A}">
      <dgm:prSet/>
      <dgm:spPr/>
      <dgm:t>
        <a:bodyPr/>
        <a:lstStyle/>
        <a:p>
          <a:endParaRPr lang="nl-BE"/>
        </a:p>
      </dgm:t>
    </dgm:pt>
    <dgm:pt modelId="{CD9EDFDA-A56B-4B0C-82F3-5A7F4CDB018E}" type="sibTrans" cxnId="{F31ADDE6-4CE8-4081-858E-4A1F42E1656A}">
      <dgm:prSet/>
      <dgm:spPr/>
      <dgm:t>
        <a:bodyPr/>
        <a:lstStyle/>
        <a:p>
          <a:endParaRPr lang="nl-BE"/>
        </a:p>
      </dgm:t>
    </dgm:pt>
    <dgm:pt modelId="{BE5F357F-EB89-46E9-9E5D-73986AC37B0D}">
      <dgm:prSet phldrT="[Tekst]" custT="1"/>
      <dgm:spPr/>
      <dgm:t>
        <a:bodyPr/>
        <a:lstStyle/>
        <a:p>
          <a:pPr>
            <a:spcAft>
              <a:spcPts val="0"/>
            </a:spcAft>
          </a:pPr>
          <a:r>
            <a:rPr lang="nl-BE" sz="1500" b="1" dirty="0">
              <a:latin typeface="Avenir Next LT Pro" panose="020B0504020202020204" pitchFamily="34" charset="0"/>
            </a:rPr>
            <a:t>Gepersonaliseerde inhoud</a:t>
          </a:r>
        </a:p>
        <a:p>
          <a:pPr>
            <a:spcAft>
              <a:spcPts val="0"/>
            </a:spcAft>
          </a:pPr>
          <a:r>
            <a:rPr lang="nl-BE" sz="1500" dirty="0">
              <a:latin typeface="Avenir Next LT Pro" panose="020B0504020202020204" pitchFamily="34" charset="0"/>
            </a:rPr>
            <a:t>Visualisatie v/d inhoud o.b.v. profilering</a:t>
          </a:r>
        </a:p>
      </dgm:t>
    </dgm:pt>
    <dgm:pt modelId="{F16DB21A-B533-43FF-9A89-093EBCA17A44}" type="parTrans" cxnId="{B9BF79CC-DFE9-4D90-BCB1-43562EE03E57}">
      <dgm:prSet/>
      <dgm:spPr/>
      <dgm:t>
        <a:bodyPr/>
        <a:lstStyle/>
        <a:p>
          <a:endParaRPr lang="nl-BE"/>
        </a:p>
      </dgm:t>
    </dgm:pt>
    <dgm:pt modelId="{4CEF1780-9E98-4B5E-9202-7BA9FCA6A09B}" type="sibTrans" cxnId="{B9BF79CC-DFE9-4D90-BCB1-43562EE03E57}">
      <dgm:prSet/>
      <dgm:spPr/>
      <dgm:t>
        <a:bodyPr/>
        <a:lstStyle/>
        <a:p>
          <a:endParaRPr lang="nl-BE"/>
        </a:p>
      </dgm:t>
    </dgm:pt>
    <dgm:pt modelId="{023DD073-D0C1-47DD-A6BE-C66945E003BD}">
      <dgm:prSet phldrT="[Tekst]" custT="1"/>
      <dgm:spPr/>
      <dgm:t>
        <a:bodyPr/>
        <a:lstStyle/>
        <a:p>
          <a:pPr>
            <a:spcAft>
              <a:spcPts val="0"/>
            </a:spcAft>
          </a:pPr>
          <a:r>
            <a:rPr lang="nl-BE" sz="1500" b="1" dirty="0">
              <a:latin typeface="Avenir Next LT Pro" panose="020B0504020202020204" pitchFamily="34" charset="0"/>
            </a:rPr>
            <a:t>Gepersonaliseerde </a:t>
          </a:r>
          <a:r>
            <a:rPr lang="nl-BE" sz="1500" b="1" i="0" dirty="0">
              <a:latin typeface="Avenir Next LT Pro" panose="020B0504020202020204" pitchFamily="34" charset="0"/>
            </a:rPr>
            <a:t>advertenties</a:t>
          </a:r>
          <a:endParaRPr lang="nl-BE" sz="1500" b="1" dirty="0">
            <a:latin typeface="Avenir Next LT Pro" panose="020B0504020202020204" pitchFamily="34" charset="0"/>
          </a:endParaRPr>
        </a:p>
        <a:p>
          <a:pPr>
            <a:spcAft>
              <a:spcPts val="0"/>
            </a:spcAft>
          </a:pPr>
          <a:r>
            <a:rPr lang="nl-BE" sz="1500" dirty="0">
              <a:latin typeface="Avenir Next LT Pro" panose="020B0504020202020204" pitchFamily="34" charset="0"/>
            </a:rPr>
            <a:t>Reclame v/d eigenaar v/d website/app o.b.v. profilering</a:t>
          </a:r>
        </a:p>
      </dgm:t>
    </dgm:pt>
    <dgm:pt modelId="{B72B1806-1992-45B9-9192-1CE9CB5F13F6}" type="parTrans" cxnId="{36045A42-C595-43C1-B5FD-20E7C79302AE}">
      <dgm:prSet/>
      <dgm:spPr/>
      <dgm:t>
        <a:bodyPr/>
        <a:lstStyle/>
        <a:p>
          <a:endParaRPr lang="nl-BE"/>
        </a:p>
      </dgm:t>
    </dgm:pt>
    <dgm:pt modelId="{C97F8DE0-6DC8-424A-A5D6-B92A5734F462}" type="sibTrans" cxnId="{36045A42-C595-43C1-B5FD-20E7C79302AE}">
      <dgm:prSet/>
      <dgm:spPr/>
      <dgm:t>
        <a:bodyPr/>
        <a:lstStyle/>
        <a:p>
          <a:endParaRPr lang="nl-BE"/>
        </a:p>
      </dgm:t>
    </dgm:pt>
    <dgm:pt modelId="{E0FA6A18-3340-4836-AEDB-35BEA53E6D51}">
      <dgm:prSet phldrT="[Tekst]" custT="1"/>
      <dgm:spPr/>
      <dgm:t>
        <a:bodyPr/>
        <a:lstStyle/>
        <a:p>
          <a:pPr>
            <a:spcAft>
              <a:spcPts val="0"/>
            </a:spcAft>
          </a:pPr>
          <a:r>
            <a:rPr lang="nl-BE" sz="1500" b="1" dirty="0">
              <a:latin typeface="Avenir Next LT Pro" panose="020B0504020202020204" pitchFamily="34" charset="0"/>
            </a:rPr>
            <a:t>Gepersonaliseerde </a:t>
          </a:r>
          <a:r>
            <a:rPr lang="nl-BE" sz="1500" b="1" i="0" dirty="0">
              <a:latin typeface="Avenir Next LT Pro" panose="020B0504020202020204" pitchFamily="34" charset="0"/>
            </a:rPr>
            <a:t>advertenties</a:t>
          </a:r>
          <a:r>
            <a:rPr lang="nl-BE" sz="1500" b="1" dirty="0">
              <a:latin typeface="Avenir Next LT Pro" panose="020B0504020202020204" pitchFamily="34" charset="0"/>
            </a:rPr>
            <a:t> van partners</a:t>
          </a:r>
        </a:p>
        <a:p>
          <a:pPr>
            <a:spcAft>
              <a:spcPts val="0"/>
            </a:spcAft>
          </a:pPr>
          <a:r>
            <a:rPr lang="nl-BE" sz="1500" dirty="0">
              <a:latin typeface="Avenir Next LT Pro" panose="020B0504020202020204" pitchFamily="34" charset="0"/>
            </a:rPr>
            <a:t>Reclame v. andere bedrijven dan eigenaar o.b.v. profilering</a:t>
          </a:r>
        </a:p>
      </dgm:t>
    </dgm:pt>
    <dgm:pt modelId="{44494E02-3C55-4592-87E4-23AAB2D71055}" type="parTrans" cxnId="{AC01B538-6225-4DFE-9B84-168016895E79}">
      <dgm:prSet/>
      <dgm:spPr/>
      <dgm:t>
        <a:bodyPr/>
        <a:lstStyle/>
        <a:p>
          <a:endParaRPr lang="nl-BE"/>
        </a:p>
      </dgm:t>
    </dgm:pt>
    <dgm:pt modelId="{C308957D-4E09-4A5F-A81F-8B2C10691621}" type="sibTrans" cxnId="{AC01B538-6225-4DFE-9B84-168016895E79}">
      <dgm:prSet/>
      <dgm:spPr/>
      <dgm:t>
        <a:bodyPr/>
        <a:lstStyle/>
        <a:p>
          <a:endParaRPr lang="nl-BE"/>
        </a:p>
      </dgm:t>
    </dgm:pt>
    <dgm:pt modelId="{5FBABB76-42D2-41E3-9C46-87B2A6B5EE52}">
      <dgm:prSet phldrT="[Tekst]" custT="1"/>
      <dgm:spPr/>
      <dgm:t>
        <a:bodyPr/>
        <a:lstStyle/>
        <a:p>
          <a:pPr>
            <a:spcAft>
              <a:spcPts val="0"/>
            </a:spcAft>
          </a:pPr>
          <a:r>
            <a:rPr lang="nl-BE" sz="1500" b="1" i="0" dirty="0">
              <a:latin typeface="Avenir Next LT Pro" panose="020B0504020202020204" pitchFamily="34" charset="0"/>
            </a:rPr>
            <a:t>Gepersonaliseerde advertenties op andere platformen </a:t>
          </a:r>
          <a:r>
            <a:rPr lang="nl-BE" sz="1500" i="0" dirty="0">
              <a:latin typeface="Avenir Next LT Pro" panose="020B0504020202020204" pitchFamily="34" charset="0"/>
            </a:rPr>
            <a:t>(</a:t>
          </a:r>
          <a:r>
            <a:rPr lang="nl-BE" sz="1500" i="1" dirty="0" err="1">
              <a:latin typeface="Avenir Next LT Pro" panose="020B0504020202020204" pitchFamily="34" charset="0"/>
            </a:rPr>
            <a:t>retargeting</a:t>
          </a:r>
          <a:r>
            <a:rPr lang="nl-BE" sz="1500" i="0" dirty="0">
              <a:latin typeface="Avenir Next LT Pro" panose="020B0504020202020204" pitchFamily="34" charset="0"/>
            </a:rPr>
            <a:t>)</a:t>
          </a:r>
          <a:endParaRPr lang="nl-BE" sz="1500" i="1" dirty="0">
            <a:latin typeface="Avenir Next LT Pro" panose="020B0504020202020204" pitchFamily="34" charset="0"/>
          </a:endParaRPr>
        </a:p>
      </dgm:t>
    </dgm:pt>
    <dgm:pt modelId="{3C3933CF-FF79-4FEA-9178-04E330C97AFC}" type="parTrans" cxnId="{C361C676-CD69-40C1-8498-B2A7F9497593}">
      <dgm:prSet/>
      <dgm:spPr/>
      <dgm:t>
        <a:bodyPr/>
        <a:lstStyle/>
        <a:p>
          <a:endParaRPr lang="nl-BE"/>
        </a:p>
      </dgm:t>
    </dgm:pt>
    <dgm:pt modelId="{566408BA-047B-4EA3-96C5-07CEA8D472FD}" type="sibTrans" cxnId="{C361C676-CD69-40C1-8498-B2A7F9497593}">
      <dgm:prSet/>
      <dgm:spPr/>
      <dgm:t>
        <a:bodyPr/>
        <a:lstStyle/>
        <a:p>
          <a:endParaRPr lang="nl-BE"/>
        </a:p>
      </dgm:t>
    </dgm:pt>
    <dgm:pt modelId="{4CDA1ADB-F14F-412A-B205-FFDF9E20106C}" type="pres">
      <dgm:prSet presAssocID="{D6C97029-BE8A-4D34-B38E-7F2F1E92ECEE}" presName="Name0" presStyleCnt="0">
        <dgm:presLayoutVars>
          <dgm:dir/>
          <dgm:resizeHandles val="exact"/>
        </dgm:presLayoutVars>
      </dgm:prSet>
      <dgm:spPr/>
    </dgm:pt>
    <dgm:pt modelId="{7FB8B74C-B3B2-47DD-9596-C3EEC26D2355}" type="pres">
      <dgm:prSet presAssocID="{9BB788D4-C7FC-4173-A1EA-775E47A14940}" presName="composite" presStyleCnt="0"/>
      <dgm:spPr/>
    </dgm:pt>
    <dgm:pt modelId="{3E6CD17D-2E5E-4DFD-8317-ADB29C0D7D52}" type="pres">
      <dgm:prSet presAssocID="{9BB788D4-C7FC-4173-A1EA-775E47A14940}" presName="rect1" presStyleLbl="trAlignAcc1" presStyleIdx="0" presStyleCnt="8" custScaleX="381987">
        <dgm:presLayoutVars>
          <dgm:bulletEnabled val="1"/>
        </dgm:presLayoutVars>
      </dgm:prSet>
      <dgm:spPr/>
    </dgm:pt>
    <dgm:pt modelId="{D94E5DE0-B999-410B-BB66-9DF094C33633}" type="pres">
      <dgm:prSet presAssocID="{9BB788D4-C7FC-4173-A1EA-775E47A14940}" presName="rect2" presStyleLbl="fgImgPlace1" presStyleIdx="0" presStyleCnt="8" custLinFactX="-300000" custLinFactNeighborX="-353613" custLinFactNeighborY="-449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Caret omlaag silhouet"/>
        </a:ext>
      </dgm:extLst>
    </dgm:pt>
    <dgm:pt modelId="{8BC866B6-A40C-473B-869F-25E2395319B0}" type="pres">
      <dgm:prSet presAssocID="{E4243416-33AD-4B27-A79D-2B1FD9053EEE}" presName="sibTrans" presStyleCnt="0"/>
      <dgm:spPr/>
    </dgm:pt>
    <dgm:pt modelId="{BB1991EB-CE2A-4AE6-BF43-8CFD7CD2F466}" type="pres">
      <dgm:prSet presAssocID="{5E4D14C1-2B2E-41F7-93D9-9D7472052857}" presName="composite" presStyleCnt="0"/>
      <dgm:spPr/>
    </dgm:pt>
    <dgm:pt modelId="{DECB8EA0-628C-4824-90C9-165EF880189E}" type="pres">
      <dgm:prSet presAssocID="{5E4D14C1-2B2E-41F7-93D9-9D7472052857}" presName="rect1" presStyleLbl="trAlignAcc1" presStyleIdx="1" presStyleCnt="8" custScaleX="381987">
        <dgm:presLayoutVars>
          <dgm:bulletEnabled val="1"/>
        </dgm:presLayoutVars>
      </dgm:prSet>
      <dgm:spPr/>
    </dgm:pt>
    <dgm:pt modelId="{705A3912-2E8C-4E8D-9E32-8B49DD1E1EB9}" type="pres">
      <dgm:prSet presAssocID="{5E4D14C1-2B2E-41F7-93D9-9D7472052857}" presName="rect2" presStyleLbl="fgImgPlace1" presStyleIdx="1" presStyleCnt="8" custLinFactX="-300000" custLinFactNeighborX="-353613" custLinFactNeighborY="-449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Caret omlaag silhouet"/>
        </a:ext>
      </dgm:extLst>
    </dgm:pt>
    <dgm:pt modelId="{800C281D-D0F5-4E3E-B9AE-86172A0001A5}" type="pres">
      <dgm:prSet presAssocID="{D43877C6-F396-4928-AD9D-673C22D26225}" presName="sibTrans" presStyleCnt="0"/>
      <dgm:spPr/>
    </dgm:pt>
    <dgm:pt modelId="{08B016F8-DFCA-4682-9BCB-9F314B0787D5}" type="pres">
      <dgm:prSet presAssocID="{0FAFD13B-BB85-487E-B33D-FE86D7622364}" presName="composite" presStyleCnt="0"/>
      <dgm:spPr/>
    </dgm:pt>
    <dgm:pt modelId="{BEC33F21-9382-49C6-ACDA-623CD294F803}" type="pres">
      <dgm:prSet presAssocID="{0FAFD13B-BB85-487E-B33D-FE86D7622364}" presName="rect1" presStyleLbl="trAlignAcc1" presStyleIdx="2" presStyleCnt="8" custScaleX="381987" custLinFactNeighborX="2581">
        <dgm:presLayoutVars>
          <dgm:bulletEnabled val="1"/>
        </dgm:presLayoutVars>
      </dgm:prSet>
      <dgm:spPr/>
    </dgm:pt>
    <dgm:pt modelId="{AE083716-0470-4619-B763-A64C6BC262D4}" type="pres">
      <dgm:prSet presAssocID="{0FAFD13B-BB85-487E-B33D-FE86D7622364}" presName="rect2" presStyleLbl="fgImgPlace1" presStyleIdx="2" presStyleCnt="8" custLinFactX="-300000" custLinFactNeighborX="-353613" custLinFactNeighborY="-449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Ingedrukt houden met effen opvulling"/>
        </a:ext>
      </dgm:extLst>
    </dgm:pt>
    <dgm:pt modelId="{158AED40-A5A7-46DB-ABE1-C0C070944446}" type="pres">
      <dgm:prSet presAssocID="{5BE2DEDE-0416-48A7-836C-10C3D2DF1AEB}" presName="sibTrans" presStyleCnt="0"/>
      <dgm:spPr/>
    </dgm:pt>
    <dgm:pt modelId="{E9E633BE-49A9-4175-AFE7-55029427D49E}" type="pres">
      <dgm:prSet presAssocID="{BE5F357F-EB89-46E9-9E5D-73986AC37B0D}" presName="composite" presStyleCnt="0"/>
      <dgm:spPr/>
    </dgm:pt>
    <dgm:pt modelId="{F1EDAD8C-29B9-403C-B514-2BD03605AB67}" type="pres">
      <dgm:prSet presAssocID="{BE5F357F-EB89-46E9-9E5D-73986AC37B0D}" presName="rect1" presStyleLbl="trAlignAcc1" presStyleIdx="3" presStyleCnt="8" custScaleX="381987">
        <dgm:presLayoutVars>
          <dgm:bulletEnabled val="1"/>
        </dgm:presLayoutVars>
      </dgm:prSet>
      <dgm:spPr/>
    </dgm:pt>
    <dgm:pt modelId="{E83B3ED0-709F-4DAE-AC31-9622860B1E3B}" type="pres">
      <dgm:prSet presAssocID="{BE5F357F-EB89-46E9-9E5D-73986AC37B0D}" presName="rect2" presStyleLbl="fgImgPlace1" presStyleIdx="3" presStyleCnt="8" custLinFactX="-300000" custLinFactNeighborX="-353613" custLinFactNeighborY="-4492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Touchscreen met effen opvulling"/>
        </a:ext>
      </dgm:extLst>
    </dgm:pt>
    <dgm:pt modelId="{B7C908B7-9BCE-4FCB-B911-85FAF7820677}" type="pres">
      <dgm:prSet presAssocID="{4CEF1780-9E98-4B5E-9202-7BA9FCA6A09B}" presName="sibTrans" presStyleCnt="0"/>
      <dgm:spPr/>
    </dgm:pt>
    <dgm:pt modelId="{9B9BC89C-4451-4B9A-86CB-B85B386A30FF}" type="pres">
      <dgm:prSet presAssocID="{023DD073-D0C1-47DD-A6BE-C66945E003BD}" presName="composite" presStyleCnt="0"/>
      <dgm:spPr/>
    </dgm:pt>
    <dgm:pt modelId="{2302FA3E-CE85-45A8-9591-60DA5B1F6581}" type="pres">
      <dgm:prSet presAssocID="{023DD073-D0C1-47DD-A6BE-C66945E003BD}" presName="rect1" presStyleLbl="trAlignAcc1" presStyleIdx="4" presStyleCnt="8" custScaleX="381987" custLinFactNeighborX="2581">
        <dgm:presLayoutVars>
          <dgm:bulletEnabled val="1"/>
        </dgm:presLayoutVars>
      </dgm:prSet>
      <dgm:spPr/>
    </dgm:pt>
    <dgm:pt modelId="{F3DC0C77-877C-4588-B418-45D051B39097}" type="pres">
      <dgm:prSet presAssocID="{023DD073-D0C1-47DD-A6BE-C66945E003BD}" presName="rect2" presStyleLbl="fgImgPlace1" presStyleIdx="4" presStyleCnt="8" custLinFactX="-300000" custLinFactNeighborX="-353613" custLinFactNeighborY="-449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Ingedrukt houden met effen opvulling"/>
        </a:ext>
      </dgm:extLst>
    </dgm:pt>
    <dgm:pt modelId="{036E8467-6CBE-4E3F-A70A-BA0B67FE24F9}" type="pres">
      <dgm:prSet presAssocID="{C97F8DE0-6DC8-424A-A5D6-B92A5734F462}" presName="sibTrans" presStyleCnt="0"/>
      <dgm:spPr/>
    </dgm:pt>
    <dgm:pt modelId="{A9D59780-6AAA-4C8E-B52C-53D2CF751901}" type="pres">
      <dgm:prSet presAssocID="{E0FA6A18-3340-4836-AEDB-35BEA53E6D51}" presName="composite" presStyleCnt="0"/>
      <dgm:spPr/>
    </dgm:pt>
    <dgm:pt modelId="{C641B27D-1605-4050-B1C0-683390A93FBC}" type="pres">
      <dgm:prSet presAssocID="{E0FA6A18-3340-4836-AEDB-35BEA53E6D51}" presName="rect1" presStyleLbl="trAlignAcc1" presStyleIdx="5" presStyleCnt="8" custScaleX="381987">
        <dgm:presLayoutVars>
          <dgm:bulletEnabled val="1"/>
        </dgm:presLayoutVars>
      </dgm:prSet>
      <dgm:spPr/>
    </dgm:pt>
    <dgm:pt modelId="{7FF0F673-7110-48B7-97F5-0E45CBFE1E1E}" type="pres">
      <dgm:prSet presAssocID="{E0FA6A18-3340-4836-AEDB-35BEA53E6D51}" presName="rect2" presStyleLbl="fgImgPlace1" presStyleIdx="5" presStyleCnt="8" custLinFactX="-300000" custLinFactNeighborX="-353613" custLinFactNeighborY="-449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Ingedrukt houden met effen opvulling"/>
        </a:ext>
      </dgm:extLst>
    </dgm:pt>
    <dgm:pt modelId="{4F73E31B-5155-416E-A623-CA8F9E181D84}" type="pres">
      <dgm:prSet presAssocID="{C308957D-4E09-4A5F-A81F-8B2C10691621}" presName="sibTrans" presStyleCnt="0"/>
      <dgm:spPr/>
    </dgm:pt>
    <dgm:pt modelId="{EE2E1131-54AF-4E44-8C4D-EA9214367C58}" type="pres">
      <dgm:prSet presAssocID="{5FBABB76-42D2-41E3-9C46-87B2A6B5EE52}" presName="composite" presStyleCnt="0"/>
      <dgm:spPr/>
    </dgm:pt>
    <dgm:pt modelId="{94055923-6BD7-46BA-A91F-FD8485F47FAF}" type="pres">
      <dgm:prSet presAssocID="{5FBABB76-42D2-41E3-9C46-87B2A6B5EE52}" presName="rect1" presStyleLbl="trAlignAcc1" presStyleIdx="6" presStyleCnt="8" custScaleX="381987" custLinFactNeighborX="2581">
        <dgm:presLayoutVars>
          <dgm:bulletEnabled val="1"/>
        </dgm:presLayoutVars>
      </dgm:prSet>
      <dgm:spPr/>
    </dgm:pt>
    <dgm:pt modelId="{8B539E2C-95A0-414D-9BCE-AAE159F14518}" type="pres">
      <dgm:prSet presAssocID="{5FBABB76-42D2-41E3-9C46-87B2A6B5EE52}" presName="rect2" presStyleLbl="fgImgPlace1" presStyleIdx="6" presStyleCnt="8" custLinFactX="-300000" custLinFactNeighborX="-353613" custLinFactNeighborY="-449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Ingedrukt houden met effen opvulling"/>
        </a:ext>
      </dgm:extLst>
    </dgm:pt>
    <dgm:pt modelId="{DC754125-1821-4ED0-A59C-5A6C96E773DC}" type="pres">
      <dgm:prSet presAssocID="{566408BA-047B-4EA3-96C5-07CEA8D472FD}" presName="sibTrans" presStyleCnt="0"/>
      <dgm:spPr/>
    </dgm:pt>
    <dgm:pt modelId="{D7986273-24B9-4388-8788-BFF8245D266E}" type="pres">
      <dgm:prSet presAssocID="{D81A66A7-1D47-46ED-9419-2076B5190481}" presName="composite" presStyleCnt="0"/>
      <dgm:spPr/>
    </dgm:pt>
    <dgm:pt modelId="{9213402C-FE19-41D1-BE35-BA33CB300ED5}" type="pres">
      <dgm:prSet presAssocID="{D81A66A7-1D47-46ED-9419-2076B5190481}" presName="rect1" presStyleLbl="trAlignAcc1" presStyleIdx="7" presStyleCnt="8" custScaleX="381987">
        <dgm:presLayoutVars>
          <dgm:bulletEnabled val="1"/>
        </dgm:presLayoutVars>
      </dgm:prSet>
      <dgm:spPr/>
    </dgm:pt>
    <dgm:pt modelId="{82F251F3-CC88-457C-9EA5-4DDEEE4FA518}" type="pres">
      <dgm:prSet presAssocID="{D81A66A7-1D47-46ED-9419-2076B5190481}" presName="rect2" presStyleLbl="fgImgPlace1" presStyleIdx="7" presStyleCnt="8" custLinFactX="-300000" custLinFactNeighborX="-353613" custLinFactNeighborY="-449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Ingedrukt houden met effen opvulling"/>
        </a:ext>
      </dgm:extLst>
    </dgm:pt>
  </dgm:ptLst>
  <dgm:cxnLst>
    <dgm:cxn modelId="{B4789706-ECDD-4629-B914-0F28BD081555}" type="presOf" srcId="{5E4D14C1-2B2E-41F7-93D9-9D7472052857}" destId="{DECB8EA0-628C-4824-90C9-165EF880189E}" srcOrd="0" destOrd="0" presId="urn:microsoft.com/office/officeart/2008/layout/PictureStrips"/>
    <dgm:cxn modelId="{C6F67414-4F88-481E-89A8-7D26B0C9E5C1}" type="presOf" srcId="{023DD073-D0C1-47DD-A6BE-C66945E003BD}" destId="{2302FA3E-CE85-45A8-9591-60DA5B1F6581}" srcOrd="0" destOrd="0" presId="urn:microsoft.com/office/officeart/2008/layout/PictureStrips"/>
    <dgm:cxn modelId="{F4CA1E29-C751-4EE9-B213-49A117949116}" type="presOf" srcId="{5FBABB76-42D2-41E3-9C46-87B2A6B5EE52}" destId="{94055923-6BD7-46BA-A91F-FD8485F47FAF}" srcOrd="0" destOrd="0" presId="urn:microsoft.com/office/officeart/2008/layout/PictureStrips"/>
    <dgm:cxn modelId="{AC01B538-6225-4DFE-9B84-168016895E79}" srcId="{D6C97029-BE8A-4D34-B38E-7F2F1E92ECEE}" destId="{E0FA6A18-3340-4836-AEDB-35BEA53E6D51}" srcOrd="5" destOrd="0" parTransId="{44494E02-3C55-4592-87E4-23AAB2D71055}" sibTransId="{C308957D-4E09-4A5F-A81F-8B2C10691621}"/>
    <dgm:cxn modelId="{0EFCD13A-A992-469D-BD4D-D25EEB4F07BB}" type="presOf" srcId="{0FAFD13B-BB85-487E-B33D-FE86D7622364}" destId="{BEC33F21-9382-49C6-ACDA-623CD294F803}" srcOrd="0" destOrd="0" presId="urn:microsoft.com/office/officeart/2008/layout/PictureStrips"/>
    <dgm:cxn modelId="{36045A42-C595-43C1-B5FD-20E7C79302AE}" srcId="{D6C97029-BE8A-4D34-B38E-7F2F1E92ECEE}" destId="{023DD073-D0C1-47DD-A6BE-C66945E003BD}" srcOrd="4" destOrd="0" parTransId="{B72B1806-1992-45B9-9192-1CE9CB5F13F6}" sibTransId="{C97F8DE0-6DC8-424A-A5D6-B92A5734F462}"/>
    <dgm:cxn modelId="{68035D44-7875-4521-8C2E-F8FBE63A3243}" srcId="{D6C97029-BE8A-4D34-B38E-7F2F1E92ECEE}" destId="{0FAFD13B-BB85-487E-B33D-FE86D7622364}" srcOrd="2" destOrd="0" parTransId="{7FC89F11-4B1A-45B1-A8F2-8A7848CC3CC7}" sibTransId="{5BE2DEDE-0416-48A7-836C-10C3D2DF1AEB}"/>
    <dgm:cxn modelId="{20587649-2136-4854-8E5B-47CED5B5C153}" type="presOf" srcId="{BE5F357F-EB89-46E9-9E5D-73986AC37B0D}" destId="{F1EDAD8C-29B9-403C-B514-2BD03605AB67}" srcOrd="0" destOrd="0" presId="urn:microsoft.com/office/officeart/2008/layout/PictureStrips"/>
    <dgm:cxn modelId="{2EF1386B-544E-42AE-A489-DF04D2C05BEC}" srcId="{D6C97029-BE8A-4D34-B38E-7F2F1E92ECEE}" destId="{9BB788D4-C7FC-4173-A1EA-775E47A14940}" srcOrd="0" destOrd="0" parTransId="{CB415656-24C4-4526-8357-64F32D39989D}" sibTransId="{E4243416-33AD-4B27-A79D-2B1FD9053EEE}"/>
    <dgm:cxn modelId="{C361C676-CD69-40C1-8498-B2A7F9497593}" srcId="{D6C97029-BE8A-4D34-B38E-7F2F1E92ECEE}" destId="{5FBABB76-42D2-41E3-9C46-87B2A6B5EE52}" srcOrd="6" destOrd="0" parTransId="{3C3933CF-FF79-4FEA-9178-04E330C97AFC}" sibTransId="{566408BA-047B-4EA3-96C5-07CEA8D472FD}"/>
    <dgm:cxn modelId="{43AE4198-51B3-4558-AC70-4DC5B9FA286F}" type="presOf" srcId="{D6C97029-BE8A-4D34-B38E-7F2F1E92ECEE}" destId="{4CDA1ADB-F14F-412A-B205-FFDF9E20106C}" srcOrd="0" destOrd="0" presId="urn:microsoft.com/office/officeart/2008/layout/PictureStrips"/>
    <dgm:cxn modelId="{5A35EDBA-AC9F-4810-8013-6A19326CAE51}" type="presOf" srcId="{E0FA6A18-3340-4836-AEDB-35BEA53E6D51}" destId="{C641B27D-1605-4050-B1C0-683390A93FBC}" srcOrd="0" destOrd="0" presId="urn:microsoft.com/office/officeart/2008/layout/PictureStrips"/>
    <dgm:cxn modelId="{89D7E1C7-1227-4556-B7B2-6FCFDBED06AF}" srcId="{D6C97029-BE8A-4D34-B38E-7F2F1E92ECEE}" destId="{5E4D14C1-2B2E-41F7-93D9-9D7472052857}" srcOrd="1" destOrd="0" parTransId="{038E0411-43EF-443C-9D19-0454ECB117FE}" sibTransId="{D43877C6-F396-4928-AD9D-673C22D26225}"/>
    <dgm:cxn modelId="{B9BF79CC-DFE9-4D90-BCB1-43562EE03E57}" srcId="{D6C97029-BE8A-4D34-B38E-7F2F1E92ECEE}" destId="{BE5F357F-EB89-46E9-9E5D-73986AC37B0D}" srcOrd="3" destOrd="0" parTransId="{F16DB21A-B533-43FF-9A89-093EBCA17A44}" sibTransId="{4CEF1780-9E98-4B5E-9202-7BA9FCA6A09B}"/>
    <dgm:cxn modelId="{160039DA-E58D-4AE2-A35D-5902FEDEFD8C}" type="presOf" srcId="{D81A66A7-1D47-46ED-9419-2076B5190481}" destId="{9213402C-FE19-41D1-BE35-BA33CB300ED5}" srcOrd="0" destOrd="0" presId="urn:microsoft.com/office/officeart/2008/layout/PictureStrips"/>
    <dgm:cxn modelId="{F31ADDE6-4CE8-4081-858E-4A1F42E1656A}" srcId="{D6C97029-BE8A-4D34-B38E-7F2F1E92ECEE}" destId="{D81A66A7-1D47-46ED-9419-2076B5190481}" srcOrd="7" destOrd="0" parTransId="{BA4DE18C-79BB-4FA3-96B8-8883A2769D01}" sibTransId="{CD9EDFDA-A56B-4B0C-82F3-5A7F4CDB018E}"/>
    <dgm:cxn modelId="{5D6D41EC-0CFE-46EA-A21E-78A29762B443}" type="presOf" srcId="{9BB788D4-C7FC-4173-A1EA-775E47A14940}" destId="{3E6CD17D-2E5E-4DFD-8317-ADB29C0D7D52}" srcOrd="0" destOrd="0" presId="urn:microsoft.com/office/officeart/2008/layout/PictureStrips"/>
    <dgm:cxn modelId="{527C7B06-ED23-43F1-B78F-436E5038C91A}" type="presParOf" srcId="{4CDA1ADB-F14F-412A-B205-FFDF9E20106C}" destId="{7FB8B74C-B3B2-47DD-9596-C3EEC26D2355}" srcOrd="0" destOrd="0" presId="urn:microsoft.com/office/officeart/2008/layout/PictureStrips"/>
    <dgm:cxn modelId="{C76311F3-12E4-43B2-8D5A-7A2AFC9FC841}" type="presParOf" srcId="{7FB8B74C-B3B2-47DD-9596-C3EEC26D2355}" destId="{3E6CD17D-2E5E-4DFD-8317-ADB29C0D7D52}" srcOrd="0" destOrd="0" presId="urn:microsoft.com/office/officeart/2008/layout/PictureStrips"/>
    <dgm:cxn modelId="{49770B5B-9A39-43F4-86CE-DC130519DC7F}" type="presParOf" srcId="{7FB8B74C-B3B2-47DD-9596-C3EEC26D2355}" destId="{D94E5DE0-B999-410B-BB66-9DF094C33633}" srcOrd="1" destOrd="0" presId="urn:microsoft.com/office/officeart/2008/layout/PictureStrips"/>
    <dgm:cxn modelId="{8A5047AB-AA02-43F4-93A9-F28AF53963CC}" type="presParOf" srcId="{4CDA1ADB-F14F-412A-B205-FFDF9E20106C}" destId="{8BC866B6-A40C-473B-869F-25E2395319B0}" srcOrd="1" destOrd="0" presId="urn:microsoft.com/office/officeart/2008/layout/PictureStrips"/>
    <dgm:cxn modelId="{16FF51B3-7610-41A8-8718-F2600AB3FB0F}" type="presParOf" srcId="{4CDA1ADB-F14F-412A-B205-FFDF9E20106C}" destId="{BB1991EB-CE2A-4AE6-BF43-8CFD7CD2F466}" srcOrd="2" destOrd="0" presId="urn:microsoft.com/office/officeart/2008/layout/PictureStrips"/>
    <dgm:cxn modelId="{7D20751F-E770-4BC1-9FF6-910951E25046}" type="presParOf" srcId="{BB1991EB-CE2A-4AE6-BF43-8CFD7CD2F466}" destId="{DECB8EA0-628C-4824-90C9-165EF880189E}" srcOrd="0" destOrd="0" presId="urn:microsoft.com/office/officeart/2008/layout/PictureStrips"/>
    <dgm:cxn modelId="{8A476659-8141-45D4-8D50-D5FE8CB49DAE}" type="presParOf" srcId="{BB1991EB-CE2A-4AE6-BF43-8CFD7CD2F466}" destId="{705A3912-2E8C-4E8D-9E32-8B49DD1E1EB9}" srcOrd="1" destOrd="0" presId="urn:microsoft.com/office/officeart/2008/layout/PictureStrips"/>
    <dgm:cxn modelId="{286A17B7-4700-4EE1-8680-CB882E6B2E12}" type="presParOf" srcId="{4CDA1ADB-F14F-412A-B205-FFDF9E20106C}" destId="{800C281D-D0F5-4E3E-B9AE-86172A0001A5}" srcOrd="3" destOrd="0" presId="urn:microsoft.com/office/officeart/2008/layout/PictureStrips"/>
    <dgm:cxn modelId="{132A3774-6069-4425-A721-E1354CEF9D71}" type="presParOf" srcId="{4CDA1ADB-F14F-412A-B205-FFDF9E20106C}" destId="{08B016F8-DFCA-4682-9BCB-9F314B0787D5}" srcOrd="4" destOrd="0" presId="urn:microsoft.com/office/officeart/2008/layout/PictureStrips"/>
    <dgm:cxn modelId="{7DA8A098-B8F0-494F-A9B0-2FE927A1CA92}" type="presParOf" srcId="{08B016F8-DFCA-4682-9BCB-9F314B0787D5}" destId="{BEC33F21-9382-49C6-ACDA-623CD294F803}" srcOrd="0" destOrd="0" presId="urn:microsoft.com/office/officeart/2008/layout/PictureStrips"/>
    <dgm:cxn modelId="{12986DC8-E851-44F3-B1A7-2ED3AE01D737}" type="presParOf" srcId="{08B016F8-DFCA-4682-9BCB-9F314B0787D5}" destId="{AE083716-0470-4619-B763-A64C6BC262D4}" srcOrd="1" destOrd="0" presId="urn:microsoft.com/office/officeart/2008/layout/PictureStrips"/>
    <dgm:cxn modelId="{AE0971FD-8DED-4873-9EAA-140BF21B76E8}" type="presParOf" srcId="{4CDA1ADB-F14F-412A-B205-FFDF9E20106C}" destId="{158AED40-A5A7-46DB-ABE1-C0C070944446}" srcOrd="5" destOrd="0" presId="urn:microsoft.com/office/officeart/2008/layout/PictureStrips"/>
    <dgm:cxn modelId="{CEA730D0-B5CC-42B7-949F-4118F803F98E}" type="presParOf" srcId="{4CDA1ADB-F14F-412A-B205-FFDF9E20106C}" destId="{E9E633BE-49A9-4175-AFE7-55029427D49E}" srcOrd="6" destOrd="0" presId="urn:microsoft.com/office/officeart/2008/layout/PictureStrips"/>
    <dgm:cxn modelId="{56D7A324-22DA-4E1E-996A-BC7CD872089D}" type="presParOf" srcId="{E9E633BE-49A9-4175-AFE7-55029427D49E}" destId="{F1EDAD8C-29B9-403C-B514-2BD03605AB67}" srcOrd="0" destOrd="0" presId="urn:microsoft.com/office/officeart/2008/layout/PictureStrips"/>
    <dgm:cxn modelId="{CF16E550-66C6-4E6D-BCD5-CD387796B4C4}" type="presParOf" srcId="{E9E633BE-49A9-4175-AFE7-55029427D49E}" destId="{E83B3ED0-709F-4DAE-AC31-9622860B1E3B}" srcOrd="1" destOrd="0" presId="urn:microsoft.com/office/officeart/2008/layout/PictureStrips"/>
    <dgm:cxn modelId="{7B3B8173-E875-4866-8E76-7783317B48C2}" type="presParOf" srcId="{4CDA1ADB-F14F-412A-B205-FFDF9E20106C}" destId="{B7C908B7-9BCE-4FCB-B911-85FAF7820677}" srcOrd="7" destOrd="0" presId="urn:microsoft.com/office/officeart/2008/layout/PictureStrips"/>
    <dgm:cxn modelId="{DFB00B68-390D-4DA6-8EEA-F3A63F210341}" type="presParOf" srcId="{4CDA1ADB-F14F-412A-B205-FFDF9E20106C}" destId="{9B9BC89C-4451-4B9A-86CB-B85B386A30FF}" srcOrd="8" destOrd="0" presId="urn:microsoft.com/office/officeart/2008/layout/PictureStrips"/>
    <dgm:cxn modelId="{1142FBD7-C989-4FE2-A723-A9853A268D31}" type="presParOf" srcId="{9B9BC89C-4451-4B9A-86CB-B85B386A30FF}" destId="{2302FA3E-CE85-45A8-9591-60DA5B1F6581}" srcOrd="0" destOrd="0" presId="urn:microsoft.com/office/officeart/2008/layout/PictureStrips"/>
    <dgm:cxn modelId="{A45BA3A4-086C-4927-9BF8-9C18B7B1A34C}" type="presParOf" srcId="{9B9BC89C-4451-4B9A-86CB-B85B386A30FF}" destId="{F3DC0C77-877C-4588-B418-45D051B39097}" srcOrd="1" destOrd="0" presId="urn:microsoft.com/office/officeart/2008/layout/PictureStrips"/>
    <dgm:cxn modelId="{76029D5B-6038-4BED-96DE-A3AF7937BAE4}" type="presParOf" srcId="{4CDA1ADB-F14F-412A-B205-FFDF9E20106C}" destId="{036E8467-6CBE-4E3F-A70A-BA0B67FE24F9}" srcOrd="9" destOrd="0" presId="urn:microsoft.com/office/officeart/2008/layout/PictureStrips"/>
    <dgm:cxn modelId="{731DF1A7-11AB-4F42-931C-6EDC7A6B169B}" type="presParOf" srcId="{4CDA1ADB-F14F-412A-B205-FFDF9E20106C}" destId="{A9D59780-6AAA-4C8E-B52C-53D2CF751901}" srcOrd="10" destOrd="0" presId="urn:microsoft.com/office/officeart/2008/layout/PictureStrips"/>
    <dgm:cxn modelId="{0BEF4A37-69F6-4C35-B971-C07A2753C216}" type="presParOf" srcId="{A9D59780-6AAA-4C8E-B52C-53D2CF751901}" destId="{C641B27D-1605-4050-B1C0-683390A93FBC}" srcOrd="0" destOrd="0" presId="urn:microsoft.com/office/officeart/2008/layout/PictureStrips"/>
    <dgm:cxn modelId="{860DBF43-1A40-4E19-A0AF-B57FD2A15B40}" type="presParOf" srcId="{A9D59780-6AAA-4C8E-B52C-53D2CF751901}" destId="{7FF0F673-7110-48B7-97F5-0E45CBFE1E1E}" srcOrd="1" destOrd="0" presId="urn:microsoft.com/office/officeart/2008/layout/PictureStrips"/>
    <dgm:cxn modelId="{F5F08852-D154-46BE-90B4-F9253FA614C1}" type="presParOf" srcId="{4CDA1ADB-F14F-412A-B205-FFDF9E20106C}" destId="{4F73E31B-5155-416E-A623-CA8F9E181D84}" srcOrd="11" destOrd="0" presId="urn:microsoft.com/office/officeart/2008/layout/PictureStrips"/>
    <dgm:cxn modelId="{7AFDAA59-8A8F-4805-B368-B023B4244FD3}" type="presParOf" srcId="{4CDA1ADB-F14F-412A-B205-FFDF9E20106C}" destId="{EE2E1131-54AF-4E44-8C4D-EA9214367C58}" srcOrd="12" destOrd="0" presId="urn:microsoft.com/office/officeart/2008/layout/PictureStrips"/>
    <dgm:cxn modelId="{51D7FEE7-E6D5-4903-825D-8D900F781CCD}" type="presParOf" srcId="{EE2E1131-54AF-4E44-8C4D-EA9214367C58}" destId="{94055923-6BD7-46BA-A91F-FD8485F47FAF}" srcOrd="0" destOrd="0" presId="urn:microsoft.com/office/officeart/2008/layout/PictureStrips"/>
    <dgm:cxn modelId="{353BB44B-2DCD-4946-945D-E0EDFD251ACE}" type="presParOf" srcId="{EE2E1131-54AF-4E44-8C4D-EA9214367C58}" destId="{8B539E2C-95A0-414D-9BCE-AAE159F14518}" srcOrd="1" destOrd="0" presId="urn:microsoft.com/office/officeart/2008/layout/PictureStrips"/>
    <dgm:cxn modelId="{89749E87-57E5-46A3-92C0-1CA7413F04EE}" type="presParOf" srcId="{4CDA1ADB-F14F-412A-B205-FFDF9E20106C}" destId="{DC754125-1821-4ED0-A59C-5A6C96E773DC}" srcOrd="13" destOrd="0" presId="urn:microsoft.com/office/officeart/2008/layout/PictureStrips"/>
    <dgm:cxn modelId="{5705A4D0-53A0-4675-865C-8EE77CF05DDD}" type="presParOf" srcId="{4CDA1ADB-F14F-412A-B205-FFDF9E20106C}" destId="{D7986273-24B9-4388-8788-BFF8245D266E}" srcOrd="14" destOrd="0" presId="urn:microsoft.com/office/officeart/2008/layout/PictureStrips"/>
    <dgm:cxn modelId="{59055315-68BD-4AD5-A833-FB9EADA31EB4}" type="presParOf" srcId="{D7986273-24B9-4388-8788-BFF8245D266E}" destId="{9213402C-FE19-41D1-BE35-BA33CB300ED5}" srcOrd="0" destOrd="0" presId="urn:microsoft.com/office/officeart/2008/layout/PictureStrips"/>
    <dgm:cxn modelId="{D8FD6A64-4A88-4D07-9CE1-91D1EA65B0B0}" type="presParOf" srcId="{D7986273-24B9-4388-8788-BFF8245D266E}" destId="{82F251F3-CC88-457C-9EA5-4DDEEE4FA518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6C97029-BE8A-4D34-B38E-7F2F1E92ECEE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9BB788D4-C7FC-4173-A1EA-775E47A14940}">
      <dgm:prSet phldrT="[Tekst]" custT="1"/>
      <dgm:spPr/>
      <dgm:t>
        <a:bodyPr/>
        <a:lstStyle/>
        <a:p>
          <a:pPr>
            <a:spcAft>
              <a:spcPts val="0"/>
            </a:spcAft>
          </a:pPr>
          <a:r>
            <a:rPr lang="nl-BE" sz="1500" b="1" dirty="0">
              <a:latin typeface="Avenir Next LT Pro" panose="020B0504020202020204" pitchFamily="34" charset="0"/>
            </a:rPr>
            <a:t>Technisch noodzakelijk</a:t>
          </a:r>
        </a:p>
        <a:p>
          <a:pPr>
            <a:spcAft>
              <a:spcPts val="0"/>
            </a:spcAft>
          </a:pPr>
          <a:r>
            <a:rPr lang="nl-BE" sz="1500" dirty="0">
              <a:latin typeface="Avenir Next LT Pro" panose="020B0504020202020204" pitchFamily="34" charset="0"/>
            </a:rPr>
            <a:t>Verbinding tot stand brengen, </a:t>
          </a:r>
          <a:r>
            <a:rPr lang="nl-BE" sz="1500" i="1" dirty="0" err="1">
              <a:latin typeface="Avenir Next LT Pro" panose="020B0504020202020204" pitchFamily="34" charset="0"/>
            </a:rPr>
            <a:t>loadbalancing</a:t>
          </a:r>
          <a:endParaRPr lang="nl-BE" sz="1500" dirty="0">
            <a:latin typeface="Avenir Next LT Pro" panose="020B0504020202020204" pitchFamily="34" charset="0"/>
          </a:endParaRPr>
        </a:p>
      </dgm:t>
    </dgm:pt>
    <dgm:pt modelId="{CB415656-24C4-4526-8357-64F32D39989D}" type="parTrans" cxnId="{2EF1386B-544E-42AE-A489-DF04D2C05BEC}">
      <dgm:prSet/>
      <dgm:spPr/>
      <dgm:t>
        <a:bodyPr/>
        <a:lstStyle/>
        <a:p>
          <a:endParaRPr lang="nl-BE"/>
        </a:p>
      </dgm:t>
    </dgm:pt>
    <dgm:pt modelId="{E4243416-33AD-4B27-A79D-2B1FD9053EEE}" type="sibTrans" cxnId="{2EF1386B-544E-42AE-A489-DF04D2C05BEC}">
      <dgm:prSet/>
      <dgm:spPr/>
      <dgm:t>
        <a:bodyPr/>
        <a:lstStyle/>
        <a:p>
          <a:endParaRPr lang="nl-BE"/>
        </a:p>
      </dgm:t>
    </dgm:pt>
    <dgm:pt modelId="{5E4D14C1-2B2E-41F7-93D9-9D7472052857}">
      <dgm:prSet phldrT="[Tekst]" custT="1"/>
      <dgm:spPr/>
      <dgm:t>
        <a:bodyPr/>
        <a:lstStyle/>
        <a:p>
          <a:pPr>
            <a:spcAft>
              <a:spcPts val="0"/>
            </a:spcAft>
          </a:pPr>
          <a:r>
            <a:rPr lang="nl-BE" sz="1500" b="1" dirty="0">
              <a:latin typeface="Avenir Next LT Pro" panose="020B0504020202020204" pitchFamily="34" charset="0"/>
            </a:rPr>
            <a:t>Functioneel (</a:t>
          </a:r>
          <a:r>
            <a:rPr lang="nl-BE" sz="1500" b="1" i="1" dirty="0">
              <a:latin typeface="Avenir Next LT Pro" panose="020B0504020202020204" pitchFamily="34" charset="0"/>
            </a:rPr>
            <a:t>user service</a:t>
          </a:r>
          <a:r>
            <a:rPr lang="nl-BE" sz="1500" b="1" dirty="0">
              <a:latin typeface="Avenir Next LT Pro" panose="020B0504020202020204" pitchFamily="34" charset="0"/>
            </a:rPr>
            <a:t>)</a:t>
          </a:r>
        </a:p>
        <a:p>
          <a:pPr>
            <a:spcAft>
              <a:spcPts val="0"/>
            </a:spcAft>
          </a:pPr>
          <a:r>
            <a:rPr lang="nl-BE" sz="1500" dirty="0">
              <a:latin typeface="Avenir Next LT Pro" panose="020B0504020202020204" pitchFamily="34" charset="0"/>
            </a:rPr>
            <a:t>Onthouden van login, winkelmandje, taalvoorkeuren </a:t>
          </a:r>
        </a:p>
      </dgm:t>
    </dgm:pt>
    <dgm:pt modelId="{038E0411-43EF-443C-9D19-0454ECB117FE}" type="parTrans" cxnId="{89D7E1C7-1227-4556-B7B2-6FCFDBED06AF}">
      <dgm:prSet/>
      <dgm:spPr/>
      <dgm:t>
        <a:bodyPr/>
        <a:lstStyle/>
        <a:p>
          <a:endParaRPr lang="nl-BE"/>
        </a:p>
      </dgm:t>
    </dgm:pt>
    <dgm:pt modelId="{D43877C6-F396-4928-AD9D-673C22D26225}" type="sibTrans" cxnId="{89D7E1C7-1227-4556-B7B2-6FCFDBED06AF}">
      <dgm:prSet/>
      <dgm:spPr/>
      <dgm:t>
        <a:bodyPr/>
        <a:lstStyle/>
        <a:p>
          <a:endParaRPr lang="nl-BE"/>
        </a:p>
      </dgm:t>
    </dgm:pt>
    <dgm:pt modelId="{0FAFD13B-BB85-487E-B33D-FE86D7622364}">
      <dgm:prSet phldrT="[Tekst]" custT="1"/>
      <dgm:spPr/>
      <dgm:t>
        <a:bodyPr/>
        <a:lstStyle/>
        <a:p>
          <a:pPr>
            <a:spcAft>
              <a:spcPts val="0"/>
            </a:spcAft>
          </a:pPr>
          <a:r>
            <a:rPr lang="nl-BE" sz="1500" b="1" dirty="0">
              <a:latin typeface="Avenir Next LT Pro" panose="020B0504020202020204" pitchFamily="34" charset="0"/>
            </a:rPr>
            <a:t>Analytisch</a:t>
          </a:r>
          <a:br>
            <a:rPr lang="nl-BE" sz="1500" dirty="0">
              <a:latin typeface="Avenir Next LT Pro" panose="020B0504020202020204" pitchFamily="34" charset="0"/>
            </a:rPr>
          </a:br>
          <a:r>
            <a:rPr lang="nl-BE" sz="1500" dirty="0">
              <a:latin typeface="Avenir Next LT Pro" panose="020B0504020202020204" pitchFamily="34" charset="0"/>
            </a:rPr>
            <a:t>(Statistieken over) surftraject naar en op de website/app</a:t>
          </a:r>
        </a:p>
      </dgm:t>
    </dgm:pt>
    <dgm:pt modelId="{7FC89F11-4B1A-45B1-A8F2-8A7848CC3CC7}" type="parTrans" cxnId="{68035D44-7875-4521-8C2E-F8FBE63A3243}">
      <dgm:prSet/>
      <dgm:spPr/>
      <dgm:t>
        <a:bodyPr/>
        <a:lstStyle/>
        <a:p>
          <a:endParaRPr lang="nl-BE"/>
        </a:p>
      </dgm:t>
    </dgm:pt>
    <dgm:pt modelId="{5BE2DEDE-0416-48A7-836C-10C3D2DF1AEB}" type="sibTrans" cxnId="{68035D44-7875-4521-8C2E-F8FBE63A3243}">
      <dgm:prSet/>
      <dgm:spPr/>
      <dgm:t>
        <a:bodyPr/>
        <a:lstStyle/>
        <a:p>
          <a:endParaRPr lang="nl-BE"/>
        </a:p>
      </dgm:t>
    </dgm:pt>
    <dgm:pt modelId="{D81A66A7-1D47-46ED-9419-2076B5190481}">
      <dgm:prSet phldrT="[Tekst]" custT="1"/>
      <dgm:spPr/>
      <dgm:t>
        <a:bodyPr/>
        <a:lstStyle/>
        <a:p>
          <a:pPr>
            <a:spcAft>
              <a:spcPts val="0"/>
            </a:spcAft>
          </a:pPr>
          <a:r>
            <a:rPr lang="nl-BE" sz="1500" b="1" dirty="0">
              <a:latin typeface="Avenir Next LT Pro" panose="020B0504020202020204" pitchFamily="34" charset="0"/>
            </a:rPr>
            <a:t>Sociale media</a:t>
          </a:r>
        </a:p>
        <a:p>
          <a:pPr>
            <a:spcAft>
              <a:spcPts val="0"/>
            </a:spcAft>
          </a:pPr>
          <a:r>
            <a:rPr lang="nl-BE" sz="1500" dirty="0">
              <a:latin typeface="Avenir Next LT Pro" panose="020B0504020202020204" pitchFamily="34" charset="0"/>
            </a:rPr>
            <a:t>Integreren van sociale mediafunctionaliteiten, </a:t>
          </a:r>
          <a:r>
            <a:rPr lang="nl-BE" sz="1500" i="1" dirty="0">
              <a:latin typeface="Avenir Next LT Pro" panose="020B0504020202020204" pitchFamily="34" charset="0"/>
            </a:rPr>
            <a:t>online tracking</a:t>
          </a:r>
          <a:endParaRPr lang="nl-BE" sz="1500" dirty="0">
            <a:latin typeface="Avenir Next LT Pro" panose="020B0504020202020204" pitchFamily="34" charset="0"/>
          </a:endParaRPr>
        </a:p>
      </dgm:t>
    </dgm:pt>
    <dgm:pt modelId="{BA4DE18C-79BB-4FA3-96B8-8883A2769D01}" type="parTrans" cxnId="{F31ADDE6-4CE8-4081-858E-4A1F42E1656A}">
      <dgm:prSet/>
      <dgm:spPr/>
      <dgm:t>
        <a:bodyPr/>
        <a:lstStyle/>
        <a:p>
          <a:endParaRPr lang="nl-BE"/>
        </a:p>
      </dgm:t>
    </dgm:pt>
    <dgm:pt modelId="{CD9EDFDA-A56B-4B0C-82F3-5A7F4CDB018E}" type="sibTrans" cxnId="{F31ADDE6-4CE8-4081-858E-4A1F42E1656A}">
      <dgm:prSet/>
      <dgm:spPr/>
      <dgm:t>
        <a:bodyPr/>
        <a:lstStyle/>
        <a:p>
          <a:endParaRPr lang="nl-BE"/>
        </a:p>
      </dgm:t>
    </dgm:pt>
    <dgm:pt modelId="{BE5F357F-EB89-46E9-9E5D-73986AC37B0D}">
      <dgm:prSet phldrT="[Tekst]" custT="1"/>
      <dgm:spPr/>
      <dgm:t>
        <a:bodyPr/>
        <a:lstStyle/>
        <a:p>
          <a:pPr>
            <a:spcAft>
              <a:spcPts val="0"/>
            </a:spcAft>
          </a:pPr>
          <a:r>
            <a:rPr lang="nl-BE" sz="1500" b="1" dirty="0">
              <a:latin typeface="Avenir Next LT Pro" panose="020B0504020202020204" pitchFamily="34" charset="0"/>
            </a:rPr>
            <a:t>Gepersonaliseerde inhoud</a:t>
          </a:r>
        </a:p>
        <a:p>
          <a:pPr>
            <a:spcAft>
              <a:spcPts val="0"/>
            </a:spcAft>
          </a:pPr>
          <a:r>
            <a:rPr lang="nl-BE" sz="1500" dirty="0">
              <a:latin typeface="Avenir Next LT Pro" panose="020B0504020202020204" pitchFamily="34" charset="0"/>
            </a:rPr>
            <a:t>Visualisatie v/d inhoud o.b.v. profilering</a:t>
          </a:r>
        </a:p>
      </dgm:t>
    </dgm:pt>
    <dgm:pt modelId="{F16DB21A-B533-43FF-9A89-093EBCA17A44}" type="parTrans" cxnId="{B9BF79CC-DFE9-4D90-BCB1-43562EE03E57}">
      <dgm:prSet/>
      <dgm:spPr/>
      <dgm:t>
        <a:bodyPr/>
        <a:lstStyle/>
        <a:p>
          <a:endParaRPr lang="nl-BE"/>
        </a:p>
      </dgm:t>
    </dgm:pt>
    <dgm:pt modelId="{4CEF1780-9E98-4B5E-9202-7BA9FCA6A09B}" type="sibTrans" cxnId="{B9BF79CC-DFE9-4D90-BCB1-43562EE03E57}">
      <dgm:prSet/>
      <dgm:spPr/>
      <dgm:t>
        <a:bodyPr/>
        <a:lstStyle/>
        <a:p>
          <a:endParaRPr lang="nl-BE"/>
        </a:p>
      </dgm:t>
    </dgm:pt>
    <dgm:pt modelId="{023DD073-D0C1-47DD-A6BE-C66945E003BD}">
      <dgm:prSet phldrT="[Tekst]" custT="1"/>
      <dgm:spPr/>
      <dgm:t>
        <a:bodyPr/>
        <a:lstStyle/>
        <a:p>
          <a:pPr>
            <a:spcAft>
              <a:spcPts val="0"/>
            </a:spcAft>
          </a:pPr>
          <a:r>
            <a:rPr lang="nl-BE" sz="1500" b="1" dirty="0">
              <a:latin typeface="Avenir Next LT Pro" panose="020B0504020202020204" pitchFamily="34" charset="0"/>
            </a:rPr>
            <a:t>Gepersonaliseerde advertenties</a:t>
          </a:r>
        </a:p>
        <a:p>
          <a:pPr>
            <a:spcAft>
              <a:spcPts val="0"/>
            </a:spcAft>
          </a:pPr>
          <a:r>
            <a:rPr lang="nl-BE" sz="1500" dirty="0">
              <a:latin typeface="Avenir Next LT Pro" panose="020B0504020202020204" pitchFamily="34" charset="0"/>
            </a:rPr>
            <a:t>Reclame v/d eigenaar v/d website/app o.b.v. profilering</a:t>
          </a:r>
        </a:p>
      </dgm:t>
    </dgm:pt>
    <dgm:pt modelId="{B72B1806-1992-45B9-9192-1CE9CB5F13F6}" type="parTrans" cxnId="{36045A42-C595-43C1-B5FD-20E7C79302AE}">
      <dgm:prSet/>
      <dgm:spPr/>
      <dgm:t>
        <a:bodyPr/>
        <a:lstStyle/>
        <a:p>
          <a:endParaRPr lang="nl-BE"/>
        </a:p>
      </dgm:t>
    </dgm:pt>
    <dgm:pt modelId="{C97F8DE0-6DC8-424A-A5D6-B92A5734F462}" type="sibTrans" cxnId="{36045A42-C595-43C1-B5FD-20E7C79302AE}">
      <dgm:prSet/>
      <dgm:spPr/>
      <dgm:t>
        <a:bodyPr/>
        <a:lstStyle/>
        <a:p>
          <a:endParaRPr lang="nl-BE"/>
        </a:p>
      </dgm:t>
    </dgm:pt>
    <dgm:pt modelId="{E0FA6A18-3340-4836-AEDB-35BEA53E6D51}">
      <dgm:prSet phldrT="[Tekst]" custT="1"/>
      <dgm:spPr/>
      <dgm:t>
        <a:bodyPr/>
        <a:lstStyle/>
        <a:p>
          <a:pPr>
            <a:spcAft>
              <a:spcPts val="0"/>
            </a:spcAft>
          </a:pPr>
          <a:r>
            <a:rPr lang="nl-BE" sz="1500" b="1" dirty="0">
              <a:latin typeface="Avenir Next LT Pro" panose="020B0504020202020204" pitchFamily="34" charset="0"/>
            </a:rPr>
            <a:t>Gepersonaliseerde advertenties van partners</a:t>
          </a:r>
        </a:p>
        <a:p>
          <a:pPr>
            <a:spcAft>
              <a:spcPts val="0"/>
            </a:spcAft>
          </a:pPr>
          <a:r>
            <a:rPr lang="nl-BE" sz="1500" dirty="0">
              <a:latin typeface="Avenir Next LT Pro" panose="020B0504020202020204" pitchFamily="34" charset="0"/>
            </a:rPr>
            <a:t>Reclame v. andere bedrijven dan eigenaar o.b.v. profilering</a:t>
          </a:r>
        </a:p>
      </dgm:t>
    </dgm:pt>
    <dgm:pt modelId="{44494E02-3C55-4592-87E4-23AAB2D71055}" type="parTrans" cxnId="{AC01B538-6225-4DFE-9B84-168016895E79}">
      <dgm:prSet/>
      <dgm:spPr/>
      <dgm:t>
        <a:bodyPr/>
        <a:lstStyle/>
        <a:p>
          <a:endParaRPr lang="nl-BE"/>
        </a:p>
      </dgm:t>
    </dgm:pt>
    <dgm:pt modelId="{C308957D-4E09-4A5F-A81F-8B2C10691621}" type="sibTrans" cxnId="{AC01B538-6225-4DFE-9B84-168016895E79}">
      <dgm:prSet/>
      <dgm:spPr/>
      <dgm:t>
        <a:bodyPr/>
        <a:lstStyle/>
        <a:p>
          <a:endParaRPr lang="nl-BE"/>
        </a:p>
      </dgm:t>
    </dgm:pt>
    <dgm:pt modelId="{5FBABB76-42D2-41E3-9C46-87B2A6B5EE52}">
      <dgm:prSet phldrT="[Tekst]" custT="1"/>
      <dgm:spPr/>
      <dgm:t>
        <a:bodyPr/>
        <a:lstStyle/>
        <a:p>
          <a:pPr>
            <a:spcAft>
              <a:spcPts val="0"/>
            </a:spcAft>
          </a:pPr>
          <a:r>
            <a:rPr lang="nl-BE" sz="1500" b="1" i="0" dirty="0">
              <a:latin typeface="Avenir Next LT Pro" panose="020B0504020202020204" pitchFamily="34" charset="0"/>
            </a:rPr>
            <a:t>Gepersonaliseerde advertenties op andere platformen </a:t>
          </a:r>
          <a:r>
            <a:rPr lang="nl-BE" sz="1500" i="0" dirty="0">
              <a:latin typeface="Avenir Next LT Pro" panose="020B0504020202020204" pitchFamily="34" charset="0"/>
            </a:rPr>
            <a:t>(</a:t>
          </a:r>
          <a:r>
            <a:rPr lang="nl-BE" sz="1500" i="1" dirty="0" err="1">
              <a:latin typeface="Avenir Next LT Pro" panose="020B0504020202020204" pitchFamily="34" charset="0"/>
            </a:rPr>
            <a:t>retargeting</a:t>
          </a:r>
          <a:r>
            <a:rPr lang="nl-BE" sz="1500" i="0" dirty="0">
              <a:latin typeface="Avenir Next LT Pro" panose="020B0504020202020204" pitchFamily="34" charset="0"/>
            </a:rPr>
            <a:t>)</a:t>
          </a:r>
          <a:endParaRPr lang="nl-BE" sz="1500" i="1" dirty="0">
            <a:latin typeface="Avenir Next LT Pro" panose="020B0504020202020204" pitchFamily="34" charset="0"/>
          </a:endParaRPr>
        </a:p>
      </dgm:t>
    </dgm:pt>
    <dgm:pt modelId="{3C3933CF-FF79-4FEA-9178-04E330C97AFC}" type="parTrans" cxnId="{C361C676-CD69-40C1-8498-B2A7F9497593}">
      <dgm:prSet/>
      <dgm:spPr/>
      <dgm:t>
        <a:bodyPr/>
        <a:lstStyle/>
        <a:p>
          <a:endParaRPr lang="nl-BE"/>
        </a:p>
      </dgm:t>
    </dgm:pt>
    <dgm:pt modelId="{566408BA-047B-4EA3-96C5-07CEA8D472FD}" type="sibTrans" cxnId="{C361C676-CD69-40C1-8498-B2A7F9497593}">
      <dgm:prSet/>
      <dgm:spPr/>
      <dgm:t>
        <a:bodyPr/>
        <a:lstStyle/>
        <a:p>
          <a:endParaRPr lang="nl-BE"/>
        </a:p>
      </dgm:t>
    </dgm:pt>
    <dgm:pt modelId="{4CDA1ADB-F14F-412A-B205-FFDF9E20106C}" type="pres">
      <dgm:prSet presAssocID="{D6C97029-BE8A-4D34-B38E-7F2F1E92ECEE}" presName="Name0" presStyleCnt="0">
        <dgm:presLayoutVars>
          <dgm:dir/>
          <dgm:resizeHandles val="exact"/>
        </dgm:presLayoutVars>
      </dgm:prSet>
      <dgm:spPr/>
    </dgm:pt>
    <dgm:pt modelId="{7FB8B74C-B3B2-47DD-9596-C3EEC26D2355}" type="pres">
      <dgm:prSet presAssocID="{9BB788D4-C7FC-4173-A1EA-775E47A14940}" presName="composite" presStyleCnt="0"/>
      <dgm:spPr/>
    </dgm:pt>
    <dgm:pt modelId="{3E6CD17D-2E5E-4DFD-8317-ADB29C0D7D52}" type="pres">
      <dgm:prSet presAssocID="{9BB788D4-C7FC-4173-A1EA-775E47A14940}" presName="rect1" presStyleLbl="trAlignAcc1" presStyleIdx="0" presStyleCnt="8" custScaleX="381987">
        <dgm:presLayoutVars>
          <dgm:bulletEnabled val="1"/>
        </dgm:presLayoutVars>
      </dgm:prSet>
      <dgm:spPr/>
    </dgm:pt>
    <dgm:pt modelId="{D94E5DE0-B999-410B-BB66-9DF094C33633}" type="pres">
      <dgm:prSet presAssocID="{9BB788D4-C7FC-4173-A1EA-775E47A14940}" presName="rect2" presStyleLbl="fgImgPlace1" presStyleIdx="0" presStyleCnt="8" custLinFactX="-300000" custLinFactNeighborX="-353613" custLinFactNeighborY="-449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Caret omlaag silhouet"/>
        </a:ext>
      </dgm:extLst>
    </dgm:pt>
    <dgm:pt modelId="{8BC866B6-A40C-473B-869F-25E2395319B0}" type="pres">
      <dgm:prSet presAssocID="{E4243416-33AD-4B27-A79D-2B1FD9053EEE}" presName="sibTrans" presStyleCnt="0"/>
      <dgm:spPr/>
    </dgm:pt>
    <dgm:pt modelId="{BB1991EB-CE2A-4AE6-BF43-8CFD7CD2F466}" type="pres">
      <dgm:prSet presAssocID="{5E4D14C1-2B2E-41F7-93D9-9D7472052857}" presName="composite" presStyleCnt="0"/>
      <dgm:spPr/>
    </dgm:pt>
    <dgm:pt modelId="{DECB8EA0-628C-4824-90C9-165EF880189E}" type="pres">
      <dgm:prSet presAssocID="{5E4D14C1-2B2E-41F7-93D9-9D7472052857}" presName="rect1" presStyleLbl="trAlignAcc1" presStyleIdx="1" presStyleCnt="8" custScaleX="381987">
        <dgm:presLayoutVars>
          <dgm:bulletEnabled val="1"/>
        </dgm:presLayoutVars>
      </dgm:prSet>
      <dgm:spPr/>
    </dgm:pt>
    <dgm:pt modelId="{705A3912-2E8C-4E8D-9E32-8B49DD1E1EB9}" type="pres">
      <dgm:prSet presAssocID="{5E4D14C1-2B2E-41F7-93D9-9D7472052857}" presName="rect2" presStyleLbl="fgImgPlace1" presStyleIdx="1" presStyleCnt="8" custLinFactX="-300000" custLinFactNeighborX="-353613" custLinFactNeighborY="-449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Caret omlaag silhouet"/>
        </a:ext>
      </dgm:extLst>
    </dgm:pt>
    <dgm:pt modelId="{800C281D-D0F5-4E3E-B9AE-86172A0001A5}" type="pres">
      <dgm:prSet presAssocID="{D43877C6-F396-4928-AD9D-673C22D26225}" presName="sibTrans" presStyleCnt="0"/>
      <dgm:spPr/>
    </dgm:pt>
    <dgm:pt modelId="{08B016F8-DFCA-4682-9BCB-9F314B0787D5}" type="pres">
      <dgm:prSet presAssocID="{0FAFD13B-BB85-487E-B33D-FE86D7622364}" presName="composite" presStyleCnt="0"/>
      <dgm:spPr/>
    </dgm:pt>
    <dgm:pt modelId="{BEC33F21-9382-49C6-ACDA-623CD294F803}" type="pres">
      <dgm:prSet presAssocID="{0FAFD13B-BB85-487E-B33D-FE86D7622364}" presName="rect1" presStyleLbl="trAlignAcc1" presStyleIdx="2" presStyleCnt="8" custScaleX="381987" custLinFactNeighborX="2581">
        <dgm:presLayoutVars>
          <dgm:bulletEnabled val="1"/>
        </dgm:presLayoutVars>
      </dgm:prSet>
      <dgm:spPr/>
    </dgm:pt>
    <dgm:pt modelId="{AE083716-0470-4619-B763-A64C6BC262D4}" type="pres">
      <dgm:prSet presAssocID="{0FAFD13B-BB85-487E-B33D-FE86D7622364}" presName="rect2" presStyleLbl="fgImgPlace1" presStyleIdx="2" presStyleCnt="8" custLinFactX="-300000" custLinFactNeighborX="-353613" custLinFactNeighborY="-449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Ingedrukt houden met effen opvulling"/>
        </a:ext>
      </dgm:extLst>
    </dgm:pt>
    <dgm:pt modelId="{158AED40-A5A7-46DB-ABE1-C0C070944446}" type="pres">
      <dgm:prSet presAssocID="{5BE2DEDE-0416-48A7-836C-10C3D2DF1AEB}" presName="sibTrans" presStyleCnt="0"/>
      <dgm:spPr/>
    </dgm:pt>
    <dgm:pt modelId="{E9E633BE-49A9-4175-AFE7-55029427D49E}" type="pres">
      <dgm:prSet presAssocID="{BE5F357F-EB89-46E9-9E5D-73986AC37B0D}" presName="composite" presStyleCnt="0"/>
      <dgm:spPr/>
    </dgm:pt>
    <dgm:pt modelId="{F1EDAD8C-29B9-403C-B514-2BD03605AB67}" type="pres">
      <dgm:prSet presAssocID="{BE5F357F-EB89-46E9-9E5D-73986AC37B0D}" presName="rect1" presStyleLbl="trAlignAcc1" presStyleIdx="3" presStyleCnt="8" custScaleX="381987">
        <dgm:presLayoutVars>
          <dgm:bulletEnabled val="1"/>
        </dgm:presLayoutVars>
      </dgm:prSet>
      <dgm:spPr/>
    </dgm:pt>
    <dgm:pt modelId="{E83B3ED0-709F-4DAE-AC31-9622860B1E3B}" type="pres">
      <dgm:prSet presAssocID="{BE5F357F-EB89-46E9-9E5D-73986AC37B0D}" presName="rect2" presStyleLbl="fgImgPlace1" presStyleIdx="3" presStyleCnt="8" custLinFactX="-300000" custLinFactNeighborX="-353613" custLinFactNeighborY="-4492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Touchscreen met effen opvulling"/>
        </a:ext>
      </dgm:extLst>
    </dgm:pt>
    <dgm:pt modelId="{B7C908B7-9BCE-4FCB-B911-85FAF7820677}" type="pres">
      <dgm:prSet presAssocID="{4CEF1780-9E98-4B5E-9202-7BA9FCA6A09B}" presName="sibTrans" presStyleCnt="0"/>
      <dgm:spPr/>
    </dgm:pt>
    <dgm:pt modelId="{9B9BC89C-4451-4B9A-86CB-B85B386A30FF}" type="pres">
      <dgm:prSet presAssocID="{023DD073-D0C1-47DD-A6BE-C66945E003BD}" presName="composite" presStyleCnt="0"/>
      <dgm:spPr/>
    </dgm:pt>
    <dgm:pt modelId="{2302FA3E-CE85-45A8-9591-60DA5B1F6581}" type="pres">
      <dgm:prSet presAssocID="{023DD073-D0C1-47DD-A6BE-C66945E003BD}" presName="rect1" presStyleLbl="trAlignAcc1" presStyleIdx="4" presStyleCnt="8" custScaleX="381987" custLinFactNeighborX="2581">
        <dgm:presLayoutVars>
          <dgm:bulletEnabled val="1"/>
        </dgm:presLayoutVars>
      </dgm:prSet>
      <dgm:spPr/>
    </dgm:pt>
    <dgm:pt modelId="{F3DC0C77-877C-4588-B418-45D051B39097}" type="pres">
      <dgm:prSet presAssocID="{023DD073-D0C1-47DD-A6BE-C66945E003BD}" presName="rect2" presStyleLbl="fgImgPlace1" presStyleIdx="4" presStyleCnt="8" custLinFactX="-300000" custLinFactNeighborX="-353613" custLinFactNeighborY="-449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Ingedrukt houden met effen opvulling"/>
        </a:ext>
      </dgm:extLst>
    </dgm:pt>
    <dgm:pt modelId="{036E8467-6CBE-4E3F-A70A-BA0B67FE24F9}" type="pres">
      <dgm:prSet presAssocID="{C97F8DE0-6DC8-424A-A5D6-B92A5734F462}" presName="sibTrans" presStyleCnt="0"/>
      <dgm:spPr/>
    </dgm:pt>
    <dgm:pt modelId="{A9D59780-6AAA-4C8E-B52C-53D2CF751901}" type="pres">
      <dgm:prSet presAssocID="{E0FA6A18-3340-4836-AEDB-35BEA53E6D51}" presName="composite" presStyleCnt="0"/>
      <dgm:spPr/>
    </dgm:pt>
    <dgm:pt modelId="{C641B27D-1605-4050-B1C0-683390A93FBC}" type="pres">
      <dgm:prSet presAssocID="{E0FA6A18-3340-4836-AEDB-35BEA53E6D51}" presName="rect1" presStyleLbl="trAlignAcc1" presStyleIdx="5" presStyleCnt="8" custScaleX="381987">
        <dgm:presLayoutVars>
          <dgm:bulletEnabled val="1"/>
        </dgm:presLayoutVars>
      </dgm:prSet>
      <dgm:spPr/>
    </dgm:pt>
    <dgm:pt modelId="{7FF0F673-7110-48B7-97F5-0E45CBFE1E1E}" type="pres">
      <dgm:prSet presAssocID="{E0FA6A18-3340-4836-AEDB-35BEA53E6D51}" presName="rect2" presStyleLbl="fgImgPlace1" presStyleIdx="5" presStyleCnt="8" custLinFactX="-300000" custLinFactNeighborX="-353613" custLinFactNeighborY="-449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Ingedrukt houden met effen opvulling"/>
        </a:ext>
      </dgm:extLst>
    </dgm:pt>
    <dgm:pt modelId="{4F73E31B-5155-416E-A623-CA8F9E181D84}" type="pres">
      <dgm:prSet presAssocID="{C308957D-4E09-4A5F-A81F-8B2C10691621}" presName="sibTrans" presStyleCnt="0"/>
      <dgm:spPr/>
    </dgm:pt>
    <dgm:pt modelId="{EE2E1131-54AF-4E44-8C4D-EA9214367C58}" type="pres">
      <dgm:prSet presAssocID="{5FBABB76-42D2-41E3-9C46-87B2A6B5EE52}" presName="composite" presStyleCnt="0"/>
      <dgm:spPr/>
    </dgm:pt>
    <dgm:pt modelId="{94055923-6BD7-46BA-A91F-FD8485F47FAF}" type="pres">
      <dgm:prSet presAssocID="{5FBABB76-42D2-41E3-9C46-87B2A6B5EE52}" presName="rect1" presStyleLbl="trAlignAcc1" presStyleIdx="6" presStyleCnt="8" custScaleX="381987" custLinFactNeighborX="2581">
        <dgm:presLayoutVars>
          <dgm:bulletEnabled val="1"/>
        </dgm:presLayoutVars>
      </dgm:prSet>
      <dgm:spPr/>
    </dgm:pt>
    <dgm:pt modelId="{8B539E2C-95A0-414D-9BCE-AAE159F14518}" type="pres">
      <dgm:prSet presAssocID="{5FBABB76-42D2-41E3-9C46-87B2A6B5EE52}" presName="rect2" presStyleLbl="fgImgPlace1" presStyleIdx="6" presStyleCnt="8" custLinFactX="-300000" custLinFactNeighborX="-353613" custLinFactNeighborY="-449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Ingedrukt houden met effen opvulling"/>
        </a:ext>
      </dgm:extLst>
    </dgm:pt>
    <dgm:pt modelId="{DC754125-1821-4ED0-A59C-5A6C96E773DC}" type="pres">
      <dgm:prSet presAssocID="{566408BA-047B-4EA3-96C5-07CEA8D472FD}" presName="sibTrans" presStyleCnt="0"/>
      <dgm:spPr/>
    </dgm:pt>
    <dgm:pt modelId="{D7986273-24B9-4388-8788-BFF8245D266E}" type="pres">
      <dgm:prSet presAssocID="{D81A66A7-1D47-46ED-9419-2076B5190481}" presName="composite" presStyleCnt="0"/>
      <dgm:spPr/>
    </dgm:pt>
    <dgm:pt modelId="{9213402C-FE19-41D1-BE35-BA33CB300ED5}" type="pres">
      <dgm:prSet presAssocID="{D81A66A7-1D47-46ED-9419-2076B5190481}" presName="rect1" presStyleLbl="trAlignAcc1" presStyleIdx="7" presStyleCnt="8" custScaleX="381987">
        <dgm:presLayoutVars>
          <dgm:bulletEnabled val="1"/>
        </dgm:presLayoutVars>
      </dgm:prSet>
      <dgm:spPr/>
    </dgm:pt>
    <dgm:pt modelId="{82F251F3-CC88-457C-9EA5-4DDEEE4FA518}" type="pres">
      <dgm:prSet presAssocID="{D81A66A7-1D47-46ED-9419-2076B5190481}" presName="rect2" presStyleLbl="fgImgPlace1" presStyleIdx="7" presStyleCnt="8" custLinFactX="-300000" custLinFactNeighborX="-353613" custLinFactNeighborY="-449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Ingedrukt houden met effen opvulling"/>
        </a:ext>
      </dgm:extLst>
    </dgm:pt>
  </dgm:ptLst>
  <dgm:cxnLst>
    <dgm:cxn modelId="{B4789706-ECDD-4629-B914-0F28BD081555}" type="presOf" srcId="{5E4D14C1-2B2E-41F7-93D9-9D7472052857}" destId="{DECB8EA0-628C-4824-90C9-165EF880189E}" srcOrd="0" destOrd="0" presId="urn:microsoft.com/office/officeart/2008/layout/PictureStrips"/>
    <dgm:cxn modelId="{C6F67414-4F88-481E-89A8-7D26B0C9E5C1}" type="presOf" srcId="{023DD073-D0C1-47DD-A6BE-C66945E003BD}" destId="{2302FA3E-CE85-45A8-9591-60DA5B1F6581}" srcOrd="0" destOrd="0" presId="urn:microsoft.com/office/officeart/2008/layout/PictureStrips"/>
    <dgm:cxn modelId="{F4CA1E29-C751-4EE9-B213-49A117949116}" type="presOf" srcId="{5FBABB76-42D2-41E3-9C46-87B2A6B5EE52}" destId="{94055923-6BD7-46BA-A91F-FD8485F47FAF}" srcOrd="0" destOrd="0" presId="urn:microsoft.com/office/officeart/2008/layout/PictureStrips"/>
    <dgm:cxn modelId="{AC01B538-6225-4DFE-9B84-168016895E79}" srcId="{D6C97029-BE8A-4D34-B38E-7F2F1E92ECEE}" destId="{E0FA6A18-3340-4836-AEDB-35BEA53E6D51}" srcOrd="5" destOrd="0" parTransId="{44494E02-3C55-4592-87E4-23AAB2D71055}" sibTransId="{C308957D-4E09-4A5F-A81F-8B2C10691621}"/>
    <dgm:cxn modelId="{0EFCD13A-A992-469D-BD4D-D25EEB4F07BB}" type="presOf" srcId="{0FAFD13B-BB85-487E-B33D-FE86D7622364}" destId="{BEC33F21-9382-49C6-ACDA-623CD294F803}" srcOrd="0" destOrd="0" presId="urn:microsoft.com/office/officeart/2008/layout/PictureStrips"/>
    <dgm:cxn modelId="{36045A42-C595-43C1-B5FD-20E7C79302AE}" srcId="{D6C97029-BE8A-4D34-B38E-7F2F1E92ECEE}" destId="{023DD073-D0C1-47DD-A6BE-C66945E003BD}" srcOrd="4" destOrd="0" parTransId="{B72B1806-1992-45B9-9192-1CE9CB5F13F6}" sibTransId="{C97F8DE0-6DC8-424A-A5D6-B92A5734F462}"/>
    <dgm:cxn modelId="{68035D44-7875-4521-8C2E-F8FBE63A3243}" srcId="{D6C97029-BE8A-4D34-B38E-7F2F1E92ECEE}" destId="{0FAFD13B-BB85-487E-B33D-FE86D7622364}" srcOrd="2" destOrd="0" parTransId="{7FC89F11-4B1A-45B1-A8F2-8A7848CC3CC7}" sibTransId="{5BE2DEDE-0416-48A7-836C-10C3D2DF1AEB}"/>
    <dgm:cxn modelId="{20587649-2136-4854-8E5B-47CED5B5C153}" type="presOf" srcId="{BE5F357F-EB89-46E9-9E5D-73986AC37B0D}" destId="{F1EDAD8C-29B9-403C-B514-2BD03605AB67}" srcOrd="0" destOrd="0" presId="urn:microsoft.com/office/officeart/2008/layout/PictureStrips"/>
    <dgm:cxn modelId="{2EF1386B-544E-42AE-A489-DF04D2C05BEC}" srcId="{D6C97029-BE8A-4D34-B38E-7F2F1E92ECEE}" destId="{9BB788D4-C7FC-4173-A1EA-775E47A14940}" srcOrd="0" destOrd="0" parTransId="{CB415656-24C4-4526-8357-64F32D39989D}" sibTransId="{E4243416-33AD-4B27-A79D-2B1FD9053EEE}"/>
    <dgm:cxn modelId="{C361C676-CD69-40C1-8498-B2A7F9497593}" srcId="{D6C97029-BE8A-4D34-B38E-7F2F1E92ECEE}" destId="{5FBABB76-42D2-41E3-9C46-87B2A6B5EE52}" srcOrd="6" destOrd="0" parTransId="{3C3933CF-FF79-4FEA-9178-04E330C97AFC}" sibTransId="{566408BA-047B-4EA3-96C5-07CEA8D472FD}"/>
    <dgm:cxn modelId="{43AE4198-51B3-4558-AC70-4DC5B9FA286F}" type="presOf" srcId="{D6C97029-BE8A-4D34-B38E-7F2F1E92ECEE}" destId="{4CDA1ADB-F14F-412A-B205-FFDF9E20106C}" srcOrd="0" destOrd="0" presId="urn:microsoft.com/office/officeart/2008/layout/PictureStrips"/>
    <dgm:cxn modelId="{5A35EDBA-AC9F-4810-8013-6A19326CAE51}" type="presOf" srcId="{E0FA6A18-3340-4836-AEDB-35BEA53E6D51}" destId="{C641B27D-1605-4050-B1C0-683390A93FBC}" srcOrd="0" destOrd="0" presId="urn:microsoft.com/office/officeart/2008/layout/PictureStrips"/>
    <dgm:cxn modelId="{89D7E1C7-1227-4556-B7B2-6FCFDBED06AF}" srcId="{D6C97029-BE8A-4D34-B38E-7F2F1E92ECEE}" destId="{5E4D14C1-2B2E-41F7-93D9-9D7472052857}" srcOrd="1" destOrd="0" parTransId="{038E0411-43EF-443C-9D19-0454ECB117FE}" sibTransId="{D43877C6-F396-4928-AD9D-673C22D26225}"/>
    <dgm:cxn modelId="{B9BF79CC-DFE9-4D90-BCB1-43562EE03E57}" srcId="{D6C97029-BE8A-4D34-B38E-7F2F1E92ECEE}" destId="{BE5F357F-EB89-46E9-9E5D-73986AC37B0D}" srcOrd="3" destOrd="0" parTransId="{F16DB21A-B533-43FF-9A89-093EBCA17A44}" sibTransId="{4CEF1780-9E98-4B5E-9202-7BA9FCA6A09B}"/>
    <dgm:cxn modelId="{160039DA-E58D-4AE2-A35D-5902FEDEFD8C}" type="presOf" srcId="{D81A66A7-1D47-46ED-9419-2076B5190481}" destId="{9213402C-FE19-41D1-BE35-BA33CB300ED5}" srcOrd="0" destOrd="0" presId="urn:microsoft.com/office/officeart/2008/layout/PictureStrips"/>
    <dgm:cxn modelId="{F31ADDE6-4CE8-4081-858E-4A1F42E1656A}" srcId="{D6C97029-BE8A-4D34-B38E-7F2F1E92ECEE}" destId="{D81A66A7-1D47-46ED-9419-2076B5190481}" srcOrd="7" destOrd="0" parTransId="{BA4DE18C-79BB-4FA3-96B8-8883A2769D01}" sibTransId="{CD9EDFDA-A56B-4B0C-82F3-5A7F4CDB018E}"/>
    <dgm:cxn modelId="{5D6D41EC-0CFE-46EA-A21E-78A29762B443}" type="presOf" srcId="{9BB788D4-C7FC-4173-A1EA-775E47A14940}" destId="{3E6CD17D-2E5E-4DFD-8317-ADB29C0D7D52}" srcOrd="0" destOrd="0" presId="urn:microsoft.com/office/officeart/2008/layout/PictureStrips"/>
    <dgm:cxn modelId="{527C7B06-ED23-43F1-B78F-436E5038C91A}" type="presParOf" srcId="{4CDA1ADB-F14F-412A-B205-FFDF9E20106C}" destId="{7FB8B74C-B3B2-47DD-9596-C3EEC26D2355}" srcOrd="0" destOrd="0" presId="urn:microsoft.com/office/officeart/2008/layout/PictureStrips"/>
    <dgm:cxn modelId="{C76311F3-12E4-43B2-8D5A-7A2AFC9FC841}" type="presParOf" srcId="{7FB8B74C-B3B2-47DD-9596-C3EEC26D2355}" destId="{3E6CD17D-2E5E-4DFD-8317-ADB29C0D7D52}" srcOrd="0" destOrd="0" presId="urn:microsoft.com/office/officeart/2008/layout/PictureStrips"/>
    <dgm:cxn modelId="{49770B5B-9A39-43F4-86CE-DC130519DC7F}" type="presParOf" srcId="{7FB8B74C-B3B2-47DD-9596-C3EEC26D2355}" destId="{D94E5DE0-B999-410B-BB66-9DF094C33633}" srcOrd="1" destOrd="0" presId="urn:microsoft.com/office/officeart/2008/layout/PictureStrips"/>
    <dgm:cxn modelId="{8A5047AB-AA02-43F4-93A9-F28AF53963CC}" type="presParOf" srcId="{4CDA1ADB-F14F-412A-B205-FFDF9E20106C}" destId="{8BC866B6-A40C-473B-869F-25E2395319B0}" srcOrd="1" destOrd="0" presId="urn:microsoft.com/office/officeart/2008/layout/PictureStrips"/>
    <dgm:cxn modelId="{16FF51B3-7610-41A8-8718-F2600AB3FB0F}" type="presParOf" srcId="{4CDA1ADB-F14F-412A-B205-FFDF9E20106C}" destId="{BB1991EB-CE2A-4AE6-BF43-8CFD7CD2F466}" srcOrd="2" destOrd="0" presId="urn:microsoft.com/office/officeart/2008/layout/PictureStrips"/>
    <dgm:cxn modelId="{7D20751F-E770-4BC1-9FF6-910951E25046}" type="presParOf" srcId="{BB1991EB-CE2A-4AE6-BF43-8CFD7CD2F466}" destId="{DECB8EA0-628C-4824-90C9-165EF880189E}" srcOrd="0" destOrd="0" presId="urn:microsoft.com/office/officeart/2008/layout/PictureStrips"/>
    <dgm:cxn modelId="{8A476659-8141-45D4-8D50-D5FE8CB49DAE}" type="presParOf" srcId="{BB1991EB-CE2A-4AE6-BF43-8CFD7CD2F466}" destId="{705A3912-2E8C-4E8D-9E32-8B49DD1E1EB9}" srcOrd="1" destOrd="0" presId="urn:microsoft.com/office/officeart/2008/layout/PictureStrips"/>
    <dgm:cxn modelId="{286A17B7-4700-4EE1-8680-CB882E6B2E12}" type="presParOf" srcId="{4CDA1ADB-F14F-412A-B205-FFDF9E20106C}" destId="{800C281D-D0F5-4E3E-B9AE-86172A0001A5}" srcOrd="3" destOrd="0" presId="urn:microsoft.com/office/officeart/2008/layout/PictureStrips"/>
    <dgm:cxn modelId="{132A3774-6069-4425-A721-E1354CEF9D71}" type="presParOf" srcId="{4CDA1ADB-F14F-412A-B205-FFDF9E20106C}" destId="{08B016F8-DFCA-4682-9BCB-9F314B0787D5}" srcOrd="4" destOrd="0" presId="urn:microsoft.com/office/officeart/2008/layout/PictureStrips"/>
    <dgm:cxn modelId="{7DA8A098-B8F0-494F-A9B0-2FE927A1CA92}" type="presParOf" srcId="{08B016F8-DFCA-4682-9BCB-9F314B0787D5}" destId="{BEC33F21-9382-49C6-ACDA-623CD294F803}" srcOrd="0" destOrd="0" presId="urn:microsoft.com/office/officeart/2008/layout/PictureStrips"/>
    <dgm:cxn modelId="{12986DC8-E851-44F3-B1A7-2ED3AE01D737}" type="presParOf" srcId="{08B016F8-DFCA-4682-9BCB-9F314B0787D5}" destId="{AE083716-0470-4619-B763-A64C6BC262D4}" srcOrd="1" destOrd="0" presId="urn:microsoft.com/office/officeart/2008/layout/PictureStrips"/>
    <dgm:cxn modelId="{AE0971FD-8DED-4873-9EAA-140BF21B76E8}" type="presParOf" srcId="{4CDA1ADB-F14F-412A-B205-FFDF9E20106C}" destId="{158AED40-A5A7-46DB-ABE1-C0C070944446}" srcOrd="5" destOrd="0" presId="urn:microsoft.com/office/officeart/2008/layout/PictureStrips"/>
    <dgm:cxn modelId="{CEA730D0-B5CC-42B7-949F-4118F803F98E}" type="presParOf" srcId="{4CDA1ADB-F14F-412A-B205-FFDF9E20106C}" destId="{E9E633BE-49A9-4175-AFE7-55029427D49E}" srcOrd="6" destOrd="0" presId="urn:microsoft.com/office/officeart/2008/layout/PictureStrips"/>
    <dgm:cxn modelId="{56D7A324-22DA-4E1E-996A-BC7CD872089D}" type="presParOf" srcId="{E9E633BE-49A9-4175-AFE7-55029427D49E}" destId="{F1EDAD8C-29B9-403C-B514-2BD03605AB67}" srcOrd="0" destOrd="0" presId="urn:microsoft.com/office/officeart/2008/layout/PictureStrips"/>
    <dgm:cxn modelId="{CF16E550-66C6-4E6D-BCD5-CD387796B4C4}" type="presParOf" srcId="{E9E633BE-49A9-4175-AFE7-55029427D49E}" destId="{E83B3ED0-709F-4DAE-AC31-9622860B1E3B}" srcOrd="1" destOrd="0" presId="urn:microsoft.com/office/officeart/2008/layout/PictureStrips"/>
    <dgm:cxn modelId="{7B3B8173-E875-4866-8E76-7783317B48C2}" type="presParOf" srcId="{4CDA1ADB-F14F-412A-B205-FFDF9E20106C}" destId="{B7C908B7-9BCE-4FCB-B911-85FAF7820677}" srcOrd="7" destOrd="0" presId="urn:microsoft.com/office/officeart/2008/layout/PictureStrips"/>
    <dgm:cxn modelId="{DFB00B68-390D-4DA6-8EEA-F3A63F210341}" type="presParOf" srcId="{4CDA1ADB-F14F-412A-B205-FFDF9E20106C}" destId="{9B9BC89C-4451-4B9A-86CB-B85B386A30FF}" srcOrd="8" destOrd="0" presId="urn:microsoft.com/office/officeart/2008/layout/PictureStrips"/>
    <dgm:cxn modelId="{1142FBD7-C989-4FE2-A723-A9853A268D31}" type="presParOf" srcId="{9B9BC89C-4451-4B9A-86CB-B85B386A30FF}" destId="{2302FA3E-CE85-45A8-9591-60DA5B1F6581}" srcOrd="0" destOrd="0" presId="urn:microsoft.com/office/officeart/2008/layout/PictureStrips"/>
    <dgm:cxn modelId="{A45BA3A4-086C-4927-9BF8-9C18B7B1A34C}" type="presParOf" srcId="{9B9BC89C-4451-4B9A-86CB-B85B386A30FF}" destId="{F3DC0C77-877C-4588-B418-45D051B39097}" srcOrd="1" destOrd="0" presId="urn:microsoft.com/office/officeart/2008/layout/PictureStrips"/>
    <dgm:cxn modelId="{76029D5B-6038-4BED-96DE-A3AF7937BAE4}" type="presParOf" srcId="{4CDA1ADB-F14F-412A-B205-FFDF9E20106C}" destId="{036E8467-6CBE-4E3F-A70A-BA0B67FE24F9}" srcOrd="9" destOrd="0" presId="urn:microsoft.com/office/officeart/2008/layout/PictureStrips"/>
    <dgm:cxn modelId="{731DF1A7-11AB-4F42-931C-6EDC7A6B169B}" type="presParOf" srcId="{4CDA1ADB-F14F-412A-B205-FFDF9E20106C}" destId="{A9D59780-6AAA-4C8E-B52C-53D2CF751901}" srcOrd="10" destOrd="0" presId="urn:microsoft.com/office/officeart/2008/layout/PictureStrips"/>
    <dgm:cxn modelId="{0BEF4A37-69F6-4C35-B971-C07A2753C216}" type="presParOf" srcId="{A9D59780-6AAA-4C8E-B52C-53D2CF751901}" destId="{C641B27D-1605-4050-B1C0-683390A93FBC}" srcOrd="0" destOrd="0" presId="urn:microsoft.com/office/officeart/2008/layout/PictureStrips"/>
    <dgm:cxn modelId="{860DBF43-1A40-4E19-A0AF-B57FD2A15B40}" type="presParOf" srcId="{A9D59780-6AAA-4C8E-B52C-53D2CF751901}" destId="{7FF0F673-7110-48B7-97F5-0E45CBFE1E1E}" srcOrd="1" destOrd="0" presId="urn:microsoft.com/office/officeart/2008/layout/PictureStrips"/>
    <dgm:cxn modelId="{F5F08852-D154-46BE-90B4-F9253FA614C1}" type="presParOf" srcId="{4CDA1ADB-F14F-412A-B205-FFDF9E20106C}" destId="{4F73E31B-5155-416E-A623-CA8F9E181D84}" srcOrd="11" destOrd="0" presId="urn:microsoft.com/office/officeart/2008/layout/PictureStrips"/>
    <dgm:cxn modelId="{7AFDAA59-8A8F-4805-B368-B023B4244FD3}" type="presParOf" srcId="{4CDA1ADB-F14F-412A-B205-FFDF9E20106C}" destId="{EE2E1131-54AF-4E44-8C4D-EA9214367C58}" srcOrd="12" destOrd="0" presId="urn:microsoft.com/office/officeart/2008/layout/PictureStrips"/>
    <dgm:cxn modelId="{51D7FEE7-E6D5-4903-825D-8D900F781CCD}" type="presParOf" srcId="{EE2E1131-54AF-4E44-8C4D-EA9214367C58}" destId="{94055923-6BD7-46BA-A91F-FD8485F47FAF}" srcOrd="0" destOrd="0" presId="urn:microsoft.com/office/officeart/2008/layout/PictureStrips"/>
    <dgm:cxn modelId="{353BB44B-2DCD-4946-945D-E0EDFD251ACE}" type="presParOf" srcId="{EE2E1131-54AF-4E44-8C4D-EA9214367C58}" destId="{8B539E2C-95A0-414D-9BCE-AAE159F14518}" srcOrd="1" destOrd="0" presId="urn:microsoft.com/office/officeart/2008/layout/PictureStrips"/>
    <dgm:cxn modelId="{89749E87-57E5-46A3-92C0-1CA7413F04EE}" type="presParOf" srcId="{4CDA1ADB-F14F-412A-B205-FFDF9E20106C}" destId="{DC754125-1821-4ED0-A59C-5A6C96E773DC}" srcOrd="13" destOrd="0" presId="urn:microsoft.com/office/officeart/2008/layout/PictureStrips"/>
    <dgm:cxn modelId="{5705A4D0-53A0-4675-865C-8EE77CF05DDD}" type="presParOf" srcId="{4CDA1ADB-F14F-412A-B205-FFDF9E20106C}" destId="{D7986273-24B9-4388-8788-BFF8245D266E}" srcOrd="14" destOrd="0" presId="urn:microsoft.com/office/officeart/2008/layout/PictureStrips"/>
    <dgm:cxn modelId="{59055315-68BD-4AD5-A833-FB9EADA31EB4}" type="presParOf" srcId="{D7986273-24B9-4388-8788-BFF8245D266E}" destId="{9213402C-FE19-41D1-BE35-BA33CB300ED5}" srcOrd="0" destOrd="0" presId="urn:microsoft.com/office/officeart/2008/layout/PictureStrips"/>
    <dgm:cxn modelId="{D8FD6A64-4A88-4D07-9CE1-91D1EA65B0B0}" type="presParOf" srcId="{D7986273-24B9-4388-8788-BFF8245D266E}" destId="{82F251F3-CC88-457C-9EA5-4DDEEE4FA518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62F15F9-EA7B-DC4E-8167-52A3397F3188}" type="doc">
      <dgm:prSet loTypeId="urn:microsoft.com/office/officeart/2005/8/layout/chevron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2CD97C8F-C31E-774A-8076-DD8BE86FFEBC}">
      <dgm:prSet phldrT="[Tekst]"/>
      <dgm:spPr/>
      <dgm:t>
        <a:bodyPr/>
        <a:lstStyle/>
        <a:p>
          <a:r>
            <a:rPr lang="nl-NL" dirty="0"/>
            <a:t>1</a:t>
          </a:r>
        </a:p>
      </dgm:t>
    </dgm:pt>
    <dgm:pt modelId="{E4C1B699-07E5-B54A-925A-4EFC30B4753F}" type="parTrans" cxnId="{97E62A82-860F-154E-8184-1B2A19E43A15}">
      <dgm:prSet/>
      <dgm:spPr/>
      <dgm:t>
        <a:bodyPr/>
        <a:lstStyle/>
        <a:p>
          <a:endParaRPr lang="nl-NL"/>
        </a:p>
      </dgm:t>
    </dgm:pt>
    <dgm:pt modelId="{430F912C-9CF5-2C4F-BD10-4CDB0A7C96DE}" type="sibTrans" cxnId="{97E62A82-860F-154E-8184-1B2A19E43A15}">
      <dgm:prSet/>
      <dgm:spPr/>
      <dgm:t>
        <a:bodyPr/>
        <a:lstStyle/>
        <a:p>
          <a:endParaRPr lang="nl-NL"/>
        </a:p>
      </dgm:t>
    </dgm:pt>
    <dgm:pt modelId="{B95883F9-89A6-BA4C-8D09-807AA754A917}">
      <dgm:prSet phldrT="[Tekst]" custT="1"/>
      <dgm:spPr/>
      <dgm:t>
        <a:bodyPr/>
        <a:lstStyle/>
        <a:p>
          <a:r>
            <a:rPr lang="nl-NL" sz="3200" dirty="0">
              <a:latin typeface="Avenir Next LT Pro" panose="020B0504020202020204" pitchFamily="34" charset="0"/>
            </a:rPr>
            <a:t>Online marketing landschap</a:t>
          </a:r>
        </a:p>
      </dgm:t>
    </dgm:pt>
    <dgm:pt modelId="{62B4F95D-3B42-6545-9D01-2D0C5FEE0AEA}" type="parTrans" cxnId="{6722031B-F7AC-3442-92F8-E2B13ABE99AE}">
      <dgm:prSet/>
      <dgm:spPr/>
      <dgm:t>
        <a:bodyPr/>
        <a:lstStyle/>
        <a:p>
          <a:endParaRPr lang="nl-NL"/>
        </a:p>
      </dgm:t>
    </dgm:pt>
    <dgm:pt modelId="{2CCD1DF5-4FC8-5247-91BF-E388A76F43D3}" type="sibTrans" cxnId="{6722031B-F7AC-3442-92F8-E2B13ABE99AE}">
      <dgm:prSet/>
      <dgm:spPr/>
      <dgm:t>
        <a:bodyPr/>
        <a:lstStyle/>
        <a:p>
          <a:endParaRPr lang="nl-NL"/>
        </a:p>
      </dgm:t>
    </dgm:pt>
    <dgm:pt modelId="{6E53DDB8-395C-1A48-A351-374A63BC3582}">
      <dgm:prSet phldrT="[Tekst]"/>
      <dgm:spPr/>
      <dgm:t>
        <a:bodyPr/>
        <a:lstStyle/>
        <a:p>
          <a:r>
            <a:rPr lang="nl-NL" dirty="0"/>
            <a:t>2</a:t>
          </a:r>
        </a:p>
      </dgm:t>
    </dgm:pt>
    <dgm:pt modelId="{3F9634B8-22F7-5E49-A34B-E2B58A3379BB}" type="parTrans" cxnId="{37C1C097-1730-254E-9764-AB1B28BE702B}">
      <dgm:prSet/>
      <dgm:spPr/>
      <dgm:t>
        <a:bodyPr/>
        <a:lstStyle/>
        <a:p>
          <a:endParaRPr lang="nl-NL"/>
        </a:p>
      </dgm:t>
    </dgm:pt>
    <dgm:pt modelId="{0EA36211-D48B-E147-93A6-F262704537D7}" type="sibTrans" cxnId="{37C1C097-1730-254E-9764-AB1B28BE702B}">
      <dgm:prSet/>
      <dgm:spPr/>
      <dgm:t>
        <a:bodyPr/>
        <a:lstStyle/>
        <a:p>
          <a:endParaRPr lang="nl-NL"/>
        </a:p>
      </dgm:t>
    </dgm:pt>
    <dgm:pt modelId="{4FE4BE2C-03D2-AB4C-823A-0A858A158301}">
      <dgm:prSet phldrT="[Tekst]" custT="1"/>
      <dgm:spPr/>
      <dgm:t>
        <a:bodyPr/>
        <a:lstStyle/>
        <a:p>
          <a:r>
            <a:rPr lang="nl-NL" sz="3200" dirty="0">
              <a:latin typeface="Avenir Next LT Pro" panose="020B0504020202020204" pitchFamily="34" charset="0"/>
            </a:rPr>
            <a:t>Cookies?</a:t>
          </a:r>
        </a:p>
      </dgm:t>
    </dgm:pt>
    <dgm:pt modelId="{D2B1D0EF-4262-3649-B073-0B55E177FFB4}" type="parTrans" cxnId="{4C001078-876A-4544-BEF2-678F6DF72A32}">
      <dgm:prSet/>
      <dgm:spPr/>
      <dgm:t>
        <a:bodyPr/>
        <a:lstStyle/>
        <a:p>
          <a:endParaRPr lang="nl-NL"/>
        </a:p>
      </dgm:t>
    </dgm:pt>
    <dgm:pt modelId="{60524BAE-BB1D-B942-AC9C-7F077CDA945A}" type="sibTrans" cxnId="{4C001078-876A-4544-BEF2-678F6DF72A32}">
      <dgm:prSet/>
      <dgm:spPr/>
      <dgm:t>
        <a:bodyPr/>
        <a:lstStyle/>
        <a:p>
          <a:endParaRPr lang="nl-NL"/>
        </a:p>
      </dgm:t>
    </dgm:pt>
    <dgm:pt modelId="{6A6B0C97-20F8-E942-924F-59D54103BDD6}">
      <dgm:prSet phldrT="[Tekst]"/>
      <dgm:spPr/>
      <dgm:t>
        <a:bodyPr/>
        <a:lstStyle/>
        <a:p>
          <a:r>
            <a:rPr lang="nl-NL" dirty="0"/>
            <a:t>3</a:t>
          </a:r>
        </a:p>
      </dgm:t>
    </dgm:pt>
    <dgm:pt modelId="{A3915A9B-4DC1-2D44-9EEF-F2B8FF731E5A}" type="parTrans" cxnId="{38ED0D8A-0010-6C4A-B8B6-47162537B393}">
      <dgm:prSet/>
      <dgm:spPr/>
      <dgm:t>
        <a:bodyPr/>
        <a:lstStyle/>
        <a:p>
          <a:endParaRPr lang="nl-NL"/>
        </a:p>
      </dgm:t>
    </dgm:pt>
    <dgm:pt modelId="{938C35E1-1154-F243-83ED-5BF059C31023}" type="sibTrans" cxnId="{38ED0D8A-0010-6C4A-B8B6-47162537B393}">
      <dgm:prSet/>
      <dgm:spPr/>
      <dgm:t>
        <a:bodyPr/>
        <a:lstStyle/>
        <a:p>
          <a:endParaRPr lang="nl-NL"/>
        </a:p>
      </dgm:t>
    </dgm:pt>
    <dgm:pt modelId="{343C5948-8A3C-9947-AA19-EF9443CA506C}">
      <dgm:prSet phldrT="[Tekst]"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nl-NL" sz="3200" i="0" dirty="0">
              <a:latin typeface="Avenir Next LT Pro" panose="020B0504020202020204" pitchFamily="34" charset="0"/>
            </a:rPr>
            <a:t>Trends</a:t>
          </a:r>
        </a:p>
      </dgm:t>
    </dgm:pt>
    <dgm:pt modelId="{01FB9880-2802-5E4F-AC42-FCB4E3A48F66}" type="parTrans" cxnId="{40848C01-D3D0-774D-A6DE-70085451FD96}">
      <dgm:prSet/>
      <dgm:spPr/>
      <dgm:t>
        <a:bodyPr/>
        <a:lstStyle/>
        <a:p>
          <a:endParaRPr lang="nl-NL"/>
        </a:p>
      </dgm:t>
    </dgm:pt>
    <dgm:pt modelId="{47990412-2D95-324D-8EB3-FD0785A96B49}" type="sibTrans" cxnId="{40848C01-D3D0-774D-A6DE-70085451FD96}">
      <dgm:prSet/>
      <dgm:spPr/>
      <dgm:t>
        <a:bodyPr/>
        <a:lstStyle/>
        <a:p>
          <a:endParaRPr lang="nl-NL"/>
        </a:p>
      </dgm:t>
    </dgm:pt>
    <dgm:pt modelId="{08239B39-EC0A-414C-8CF0-BAA226F9F22D}">
      <dgm:prSet phldrT="[Tekst]"/>
      <dgm:spPr/>
      <dgm:t>
        <a:bodyPr/>
        <a:lstStyle/>
        <a:p>
          <a:r>
            <a:rPr lang="nl-NL" dirty="0"/>
            <a:t>4</a:t>
          </a:r>
        </a:p>
      </dgm:t>
    </dgm:pt>
    <dgm:pt modelId="{7401569C-0C50-41A2-9B39-467307369C74}" type="parTrans" cxnId="{A73B0AD6-0621-4E89-9C5A-E9F9E153D226}">
      <dgm:prSet/>
      <dgm:spPr/>
    </dgm:pt>
    <dgm:pt modelId="{50794C81-E742-4B2A-9413-A5DD9E8017E6}" type="sibTrans" cxnId="{A73B0AD6-0621-4E89-9C5A-E9F9E153D226}">
      <dgm:prSet/>
      <dgm:spPr/>
    </dgm:pt>
    <dgm:pt modelId="{57823B03-7F94-40A3-8CB5-8D7A1ED23385}">
      <dgm:prSet custT="1"/>
      <dgm:spPr/>
      <dgm:t>
        <a:bodyPr/>
        <a:lstStyle/>
        <a:p>
          <a:r>
            <a:rPr lang="nl-NL" sz="3200" dirty="0">
              <a:latin typeface="Avenir Next LT Pro" panose="020B0504020202020204" pitchFamily="34" charset="0"/>
            </a:rPr>
            <a:t>Slim omgaan met cookies</a:t>
          </a:r>
          <a:endParaRPr lang="nl-BE" sz="3200" dirty="0"/>
        </a:p>
      </dgm:t>
    </dgm:pt>
    <dgm:pt modelId="{A12E45F9-09E9-4641-A47C-70EE9F1495AB}" type="parTrans" cxnId="{25EE47E9-DE18-49E2-9BED-AF6195C779F8}">
      <dgm:prSet/>
      <dgm:spPr/>
    </dgm:pt>
    <dgm:pt modelId="{46D622C5-CBCD-44C7-A10B-2574AB9EF4B1}" type="sibTrans" cxnId="{25EE47E9-DE18-49E2-9BED-AF6195C779F8}">
      <dgm:prSet/>
      <dgm:spPr/>
    </dgm:pt>
    <dgm:pt modelId="{7FC3BBEC-8F2D-B54B-81B3-2C8F855A0D71}" type="pres">
      <dgm:prSet presAssocID="{262F15F9-EA7B-DC4E-8167-52A3397F3188}" presName="linearFlow" presStyleCnt="0">
        <dgm:presLayoutVars>
          <dgm:dir/>
          <dgm:animLvl val="lvl"/>
          <dgm:resizeHandles val="exact"/>
        </dgm:presLayoutVars>
      </dgm:prSet>
      <dgm:spPr/>
    </dgm:pt>
    <dgm:pt modelId="{6E0B4847-415E-514A-BC9D-B23671ED94A8}" type="pres">
      <dgm:prSet presAssocID="{2CD97C8F-C31E-774A-8076-DD8BE86FFEBC}" presName="composite" presStyleCnt="0"/>
      <dgm:spPr/>
    </dgm:pt>
    <dgm:pt modelId="{48EA2EB9-CBAB-D044-B440-59871ED60794}" type="pres">
      <dgm:prSet presAssocID="{2CD97C8F-C31E-774A-8076-DD8BE86FFEBC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4FA21447-BA4A-E346-AD6B-3613486126BA}" type="pres">
      <dgm:prSet presAssocID="{2CD97C8F-C31E-774A-8076-DD8BE86FFEBC}" presName="descendantText" presStyleLbl="alignAcc1" presStyleIdx="0" presStyleCnt="4">
        <dgm:presLayoutVars>
          <dgm:bulletEnabled val="1"/>
        </dgm:presLayoutVars>
      </dgm:prSet>
      <dgm:spPr/>
    </dgm:pt>
    <dgm:pt modelId="{86C4AF98-8E82-FA44-A53C-E01CE2544BD8}" type="pres">
      <dgm:prSet presAssocID="{430F912C-9CF5-2C4F-BD10-4CDB0A7C96DE}" presName="sp" presStyleCnt="0"/>
      <dgm:spPr/>
    </dgm:pt>
    <dgm:pt modelId="{A3853A03-12B9-D445-8B83-E4557034C851}" type="pres">
      <dgm:prSet presAssocID="{6E53DDB8-395C-1A48-A351-374A63BC3582}" presName="composite" presStyleCnt="0"/>
      <dgm:spPr/>
    </dgm:pt>
    <dgm:pt modelId="{422CBA08-9CC4-164E-BD0B-DE2E11A70BD7}" type="pres">
      <dgm:prSet presAssocID="{6E53DDB8-395C-1A48-A351-374A63BC3582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229DC9F1-38AF-C346-AAE4-AA2BBCDC3FC3}" type="pres">
      <dgm:prSet presAssocID="{6E53DDB8-395C-1A48-A351-374A63BC3582}" presName="descendantText" presStyleLbl="alignAcc1" presStyleIdx="1" presStyleCnt="4">
        <dgm:presLayoutVars>
          <dgm:bulletEnabled val="1"/>
        </dgm:presLayoutVars>
      </dgm:prSet>
      <dgm:spPr/>
    </dgm:pt>
    <dgm:pt modelId="{EB33519B-43E1-5F40-96D1-394C8ED2C043}" type="pres">
      <dgm:prSet presAssocID="{0EA36211-D48B-E147-93A6-F262704537D7}" presName="sp" presStyleCnt="0"/>
      <dgm:spPr/>
    </dgm:pt>
    <dgm:pt modelId="{4BC978CB-B35E-9547-B224-3F24DCEF4C37}" type="pres">
      <dgm:prSet presAssocID="{6A6B0C97-20F8-E942-924F-59D54103BDD6}" presName="composite" presStyleCnt="0"/>
      <dgm:spPr/>
    </dgm:pt>
    <dgm:pt modelId="{D82FDD93-8461-BE43-B9BC-7582F54506AB}" type="pres">
      <dgm:prSet presAssocID="{6A6B0C97-20F8-E942-924F-59D54103BDD6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6BD02402-C96A-2643-85DE-A581AB518291}" type="pres">
      <dgm:prSet presAssocID="{6A6B0C97-20F8-E942-924F-59D54103BDD6}" presName="descendantText" presStyleLbl="alignAcc1" presStyleIdx="2" presStyleCnt="4">
        <dgm:presLayoutVars>
          <dgm:bulletEnabled val="1"/>
        </dgm:presLayoutVars>
      </dgm:prSet>
      <dgm:spPr/>
    </dgm:pt>
    <dgm:pt modelId="{A4EA1ECE-468B-4294-B3EB-19A9CEF66AF4}" type="pres">
      <dgm:prSet presAssocID="{938C35E1-1154-F243-83ED-5BF059C31023}" presName="sp" presStyleCnt="0"/>
      <dgm:spPr/>
    </dgm:pt>
    <dgm:pt modelId="{D26F3954-C0F0-4718-8690-870F4B28F021}" type="pres">
      <dgm:prSet presAssocID="{08239B39-EC0A-414C-8CF0-BAA226F9F22D}" presName="composite" presStyleCnt="0"/>
      <dgm:spPr/>
    </dgm:pt>
    <dgm:pt modelId="{D77E31B3-AC3F-4502-8129-63DBB6B09D66}" type="pres">
      <dgm:prSet presAssocID="{08239B39-EC0A-414C-8CF0-BAA226F9F22D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114005AF-ADA1-4BB6-8B30-6C496163912D}" type="pres">
      <dgm:prSet presAssocID="{08239B39-EC0A-414C-8CF0-BAA226F9F22D}" presName="descendantText" presStyleLbl="alignAcc1" presStyleIdx="3" presStyleCnt="4" custLinFactNeighborX="0">
        <dgm:presLayoutVars>
          <dgm:bulletEnabled val="1"/>
        </dgm:presLayoutVars>
      </dgm:prSet>
      <dgm:spPr/>
    </dgm:pt>
  </dgm:ptLst>
  <dgm:cxnLst>
    <dgm:cxn modelId="{40848C01-D3D0-774D-A6DE-70085451FD96}" srcId="{08239B39-EC0A-414C-8CF0-BAA226F9F22D}" destId="{343C5948-8A3C-9947-AA19-EF9443CA506C}" srcOrd="0" destOrd="0" parTransId="{01FB9880-2802-5E4F-AC42-FCB4E3A48F66}" sibTransId="{47990412-2D95-324D-8EB3-FD0785A96B49}"/>
    <dgm:cxn modelId="{6722031B-F7AC-3442-92F8-E2B13ABE99AE}" srcId="{2CD97C8F-C31E-774A-8076-DD8BE86FFEBC}" destId="{B95883F9-89A6-BA4C-8D09-807AA754A917}" srcOrd="0" destOrd="0" parTransId="{62B4F95D-3B42-6545-9D01-2D0C5FEE0AEA}" sibTransId="{2CCD1DF5-4FC8-5247-91BF-E388A76F43D3}"/>
    <dgm:cxn modelId="{0CEB4A27-B5EB-A341-B0B7-6764F6A62248}" type="presOf" srcId="{6E53DDB8-395C-1A48-A351-374A63BC3582}" destId="{422CBA08-9CC4-164E-BD0B-DE2E11A70BD7}" srcOrd="0" destOrd="0" presId="urn:microsoft.com/office/officeart/2005/8/layout/chevron2"/>
    <dgm:cxn modelId="{8DF2AC52-3AFE-46E3-9B4E-75FD8A507CFD}" type="presOf" srcId="{57823B03-7F94-40A3-8CB5-8D7A1ED23385}" destId="{6BD02402-C96A-2643-85DE-A581AB518291}" srcOrd="0" destOrd="0" presId="urn:microsoft.com/office/officeart/2005/8/layout/chevron2"/>
    <dgm:cxn modelId="{4C001078-876A-4544-BEF2-678F6DF72A32}" srcId="{6E53DDB8-395C-1A48-A351-374A63BC3582}" destId="{4FE4BE2C-03D2-AB4C-823A-0A858A158301}" srcOrd="0" destOrd="0" parTransId="{D2B1D0EF-4262-3649-B073-0B55E177FFB4}" sibTransId="{60524BAE-BB1D-B942-AC9C-7F077CDA945A}"/>
    <dgm:cxn modelId="{4B735D7C-31A2-CF4D-A45A-2B05A58B108A}" type="presOf" srcId="{6A6B0C97-20F8-E942-924F-59D54103BDD6}" destId="{D82FDD93-8461-BE43-B9BC-7582F54506AB}" srcOrd="0" destOrd="0" presId="urn:microsoft.com/office/officeart/2005/8/layout/chevron2"/>
    <dgm:cxn modelId="{75A5E97C-B5AA-4ED5-AF03-AC7723AE8E12}" type="presOf" srcId="{343C5948-8A3C-9947-AA19-EF9443CA506C}" destId="{114005AF-ADA1-4BB6-8B30-6C496163912D}" srcOrd="0" destOrd="0" presId="urn:microsoft.com/office/officeart/2005/8/layout/chevron2"/>
    <dgm:cxn modelId="{97E62A82-860F-154E-8184-1B2A19E43A15}" srcId="{262F15F9-EA7B-DC4E-8167-52A3397F3188}" destId="{2CD97C8F-C31E-774A-8076-DD8BE86FFEBC}" srcOrd="0" destOrd="0" parTransId="{E4C1B699-07E5-B54A-925A-4EFC30B4753F}" sibTransId="{430F912C-9CF5-2C4F-BD10-4CDB0A7C96DE}"/>
    <dgm:cxn modelId="{38ED0D8A-0010-6C4A-B8B6-47162537B393}" srcId="{262F15F9-EA7B-DC4E-8167-52A3397F3188}" destId="{6A6B0C97-20F8-E942-924F-59D54103BDD6}" srcOrd="2" destOrd="0" parTransId="{A3915A9B-4DC1-2D44-9EEF-F2B8FF731E5A}" sibTransId="{938C35E1-1154-F243-83ED-5BF059C31023}"/>
    <dgm:cxn modelId="{50DC8C8B-FAFE-7C40-9FC1-34F80F8A5641}" type="presOf" srcId="{B95883F9-89A6-BA4C-8D09-807AA754A917}" destId="{4FA21447-BA4A-E346-AD6B-3613486126BA}" srcOrd="0" destOrd="0" presId="urn:microsoft.com/office/officeart/2005/8/layout/chevron2"/>
    <dgm:cxn modelId="{0AFBB893-090C-124D-B2EF-2AC9C8B70200}" type="presOf" srcId="{2CD97C8F-C31E-774A-8076-DD8BE86FFEBC}" destId="{48EA2EB9-CBAB-D044-B440-59871ED60794}" srcOrd="0" destOrd="0" presId="urn:microsoft.com/office/officeart/2005/8/layout/chevron2"/>
    <dgm:cxn modelId="{37C1C097-1730-254E-9764-AB1B28BE702B}" srcId="{262F15F9-EA7B-DC4E-8167-52A3397F3188}" destId="{6E53DDB8-395C-1A48-A351-374A63BC3582}" srcOrd="1" destOrd="0" parTransId="{3F9634B8-22F7-5E49-A34B-E2B58A3379BB}" sibTransId="{0EA36211-D48B-E147-93A6-F262704537D7}"/>
    <dgm:cxn modelId="{7036ECA2-F039-254B-8CFD-1683ABB2BB8B}" type="presOf" srcId="{4FE4BE2C-03D2-AB4C-823A-0A858A158301}" destId="{229DC9F1-38AF-C346-AAE4-AA2BBCDC3FC3}" srcOrd="0" destOrd="0" presId="urn:microsoft.com/office/officeart/2005/8/layout/chevron2"/>
    <dgm:cxn modelId="{266EF2A3-598B-4F13-B8DF-9B252B001EB7}" type="presOf" srcId="{08239B39-EC0A-414C-8CF0-BAA226F9F22D}" destId="{D77E31B3-AC3F-4502-8129-63DBB6B09D66}" srcOrd="0" destOrd="0" presId="urn:microsoft.com/office/officeart/2005/8/layout/chevron2"/>
    <dgm:cxn modelId="{97023BC2-C67A-3E43-8F5B-0A5E2AB69819}" type="presOf" srcId="{262F15F9-EA7B-DC4E-8167-52A3397F3188}" destId="{7FC3BBEC-8F2D-B54B-81B3-2C8F855A0D71}" srcOrd="0" destOrd="0" presId="urn:microsoft.com/office/officeart/2005/8/layout/chevron2"/>
    <dgm:cxn modelId="{A73B0AD6-0621-4E89-9C5A-E9F9E153D226}" srcId="{262F15F9-EA7B-DC4E-8167-52A3397F3188}" destId="{08239B39-EC0A-414C-8CF0-BAA226F9F22D}" srcOrd="3" destOrd="0" parTransId="{7401569C-0C50-41A2-9B39-467307369C74}" sibTransId="{50794C81-E742-4B2A-9413-A5DD9E8017E6}"/>
    <dgm:cxn modelId="{25EE47E9-DE18-49E2-9BED-AF6195C779F8}" srcId="{6A6B0C97-20F8-E942-924F-59D54103BDD6}" destId="{57823B03-7F94-40A3-8CB5-8D7A1ED23385}" srcOrd="0" destOrd="0" parTransId="{A12E45F9-09E9-4641-A47C-70EE9F1495AB}" sibTransId="{46D622C5-CBCD-44C7-A10B-2574AB9EF4B1}"/>
    <dgm:cxn modelId="{EF7F19AC-8B90-EA43-962A-9590D5A5CEA9}" type="presParOf" srcId="{7FC3BBEC-8F2D-B54B-81B3-2C8F855A0D71}" destId="{6E0B4847-415E-514A-BC9D-B23671ED94A8}" srcOrd="0" destOrd="0" presId="urn:microsoft.com/office/officeart/2005/8/layout/chevron2"/>
    <dgm:cxn modelId="{E9A94E7E-D9E9-654B-A00B-B92F3B92FD1E}" type="presParOf" srcId="{6E0B4847-415E-514A-BC9D-B23671ED94A8}" destId="{48EA2EB9-CBAB-D044-B440-59871ED60794}" srcOrd="0" destOrd="0" presId="urn:microsoft.com/office/officeart/2005/8/layout/chevron2"/>
    <dgm:cxn modelId="{A8E35D83-B5D9-654B-B7BF-D01B98884F98}" type="presParOf" srcId="{6E0B4847-415E-514A-BC9D-B23671ED94A8}" destId="{4FA21447-BA4A-E346-AD6B-3613486126BA}" srcOrd="1" destOrd="0" presId="urn:microsoft.com/office/officeart/2005/8/layout/chevron2"/>
    <dgm:cxn modelId="{9713787A-0295-8F43-831A-6F4C6622C792}" type="presParOf" srcId="{7FC3BBEC-8F2D-B54B-81B3-2C8F855A0D71}" destId="{86C4AF98-8E82-FA44-A53C-E01CE2544BD8}" srcOrd="1" destOrd="0" presId="urn:microsoft.com/office/officeart/2005/8/layout/chevron2"/>
    <dgm:cxn modelId="{34A0FF53-854E-D140-A4E7-AD9091FEC532}" type="presParOf" srcId="{7FC3BBEC-8F2D-B54B-81B3-2C8F855A0D71}" destId="{A3853A03-12B9-D445-8B83-E4557034C851}" srcOrd="2" destOrd="0" presId="urn:microsoft.com/office/officeart/2005/8/layout/chevron2"/>
    <dgm:cxn modelId="{0ABD33B7-D58D-4E45-B04D-9C74F9044FFB}" type="presParOf" srcId="{A3853A03-12B9-D445-8B83-E4557034C851}" destId="{422CBA08-9CC4-164E-BD0B-DE2E11A70BD7}" srcOrd="0" destOrd="0" presId="urn:microsoft.com/office/officeart/2005/8/layout/chevron2"/>
    <dgm:cxn modelId="{15D74204-3440-524E-A861-7A52585FEFB9}" type="presParOf" srcId="{A3853A03-12B9-D445-8B83-E4557034C851}" destId="{229DC9F1-38AF-C346-AAE4-AA2BBCDC3FC3}" srcOrd="1" destOrd="0" presId="urn:microsoft.com/office/officeart/2005/8/layout/chevron2"/>
    <dgm:cxn modelId="{E1E72DAC-CB88-6F4E-AE69-48C4E343A6B3}" type="presParOf" srcId="{7FC3BBEC-8F2D-B54B-81B3-2C8F855A0D71}" destId="{EB33519B-43E1-5F40-96D1-394C8ED2C043}" srcOrd="3" destOrd="0" presId="urn:microsoft.com/office/officeart/2005/8/layout/chevron2"/>
    <dgm:cxn modelId="{441C4CC0-B07A-994F-8998-588F36B4EA9E}" type="presParOf" srcId="{7FC3BBEC-8F2D-B54B-81B3-2C8F855A0D71}" destId="{4BC978CB-B35E-9547-B224-3F24DCEF4C37}" srcOrd="4" destOrd="0" presId="urn:microsoft.com/office/officeart/2005/8/layout/chevron2"/>
    <dgm:cxn modelId="{BABC36C0-D04F-DA44-B99C-6580E44DE2AA}" type="presParOf" srcId="{4BC978CB-B35E-9547-B224-3F24DCEF4C37}" destId="{D82FDD93-8461-BE43-B9BC-7582F54506AB}" srcOrd="0" destOrd="0" presId="urn:microsoft.com/office/officeart/2005/8/layout/chevron2"/>
    <dgm:cxn modelId="{9C4A3EF1-F4BE-694D-A6F4-721F84B441B2}" type="presParOf" srcId="{4BC978CB-B35E-9547-B224-3F24DCEF4C37}" destId="{6BD02402-C96A-2643-85DE-A581AB518291}" srcOrd="1" destOrd="0" presId="urn:microsoft.com/office/officeart/2005/8/layout/chevron2"/>
    <dgm:cxn modelId="{84145BD3-0975-4ECE-887F-8A52D7B36DD3}" type="presParOf" srcId="{7FC3BBEC-8F2D-B54B-81B3-2C8F855A0D71}" destId="{A4EA1ECE-468B-4294-B3EB-19A9CEF66AF4}" srcOrd="5" destOrd="0" presId="urn:microsoft.com/office/officeart/2005/8/layout/chevron2"/>
    <dgm:cxn modelId="{52BD475C-0F65-4F0F-8F88-EEA8D614DB7D}" type="presParOf" srcId="{7FC3BBEC-8F2D-B54B-81B3-2C8F855A0D71}" destId="{D26F3954-C0F0-4718-8690-870F4B28F021}" srcOrd="6" destOrd="0" presId="urn:microsoft.com/office/officeart/2005/8/layout/chevron2"/>
    <dgm:cxn modelId="{A30DFB93-E3C3-42BA-8966-F0AF0E6CCAB1}" type="presParOf" srcId="{D26F3954-C0F0-4718-8690-870F4B28F021}" destId="{D77E31B3-AC3F-4502-8129-63DBB6B09D66}" srcOrd="0" destOrd="0" presId="urn:microsoft.com/office/officeart/2005/8/layout/chevron2"/>
    <dgm:cxn modelId="{7D65F3C9-FB58-4257-B377-3060DAC11073}" type="presParOf" srcId="{D26F3954-C0F0-4718-8690-870F4B28F021}" destId="{114005AF-ADA1-4BB6-8B30-6C496163912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EA2EB9-CBAB-D044-B440-59871ED60794}">
      <dsp:nvSpPr>
        <dsp:cNvPr id="0" name=""/>
        <dsp:cNvSpPr/>
      </dsp:nvSpPr>
      <dsp:spPr>
        <a:xfrm rot="5400000">
          <a:off x="-165860" y="167568"/>
          <a:ext cx="1105733" cy="7740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1</a:t>
          </a:r>
        </a:p>
      </dsp:txBody>
      <dsp:txXfrm rot="-5400000">
        <a:off x="1" y="388715"/>
        <a:ext cx="774013" cy="331720"/>
      </dsp:txXfrm>
    </dsp:sp>
    <dsp:sp modelId="{4FA21447-BA4A-E346-AD6B-3613486126BA}">
      <dsp:nvSpPr>
        <dsp:cNvPr id="0" name=""/>
        <dsp:cNvSpPr/>
      </dsp:nvSpPr>
      <dsp:spPr>
        <a:xfrm rot="5400000">
          <a:off x="5285443" y="-4509721"/>
          <a:ext cx="718726" cy="97415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3200" kern="1200" dirty="0">
              <a:latin typeface="Avenir Next LT Pro" panose="020B0504020202020204" pitchFamily="34" charset="0"/>
            </a:rPr>
            <a:t>Online marketing landschap</a:t>
          </a:r>
        </a:p>
      </dsp:txBody>
      <dsp:txXfrm rot="-5400000">
        <a:off x="774014" y="36793"/>
        <a:ext cx="9706501" cy="648556"/>
      </dsp:txXfrm>
    </dsp:sp>
    <dsp:sp modelId="{422CBA08-9CC4-164E-BD0B-DE2E11A70BD7}">
      <dsp:nvSpPr>
        <dsp:cNvPr id="0" name=""/>
        <dsp:cNvSpPr/>
      </dsp:nvSpPr>
      <dsp:spPr>
        <a:xfrm rot="5400000">
          <a:off x="-165860" y="1124472"/>
          <a:ext cx="1105733" cy="7740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2</a:t>
          </a:r>
        </a:p>
      </dsp:txBody>
      <dsp:txXfrm rot="-5400000">
        <a:off x="1" y="1345619"/>
        <a:ext cx="774013" cy="331720"/>
      </dsp:txXfrm>
    </dsp:sp>
    <dsp:sp modelId="{229DC9F1-38AF-C346-AAE4-AA2BBCDC3FC3}">
      <dsp:nvSpPr>
        <dsp:cNvPr id="0" name=""/>
        <dsp:cNvSpPr/>
      </dsp:nvSpPr>
      <dsp:spPr>
        <a:xfrm rot="5400000">
          <a:off x="5285443" y="-3552817"/>
          <a:ext cx="718726" cy="97415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3200" kern="1200" dirty="0">
              <a:latin typeface="Avenir Next LT Pro" panose="020B0504020202020204" pitchFamily="34" charset="0"/>
            </a:rPr>
            <a:t>Cookies?</a:t>
          </a:r>
        </a:p>
      </dsp:txBody>
      <dsp:txXfrm rot="-5400000">
        <a:off x="774014" y="993697"/>
        <a:ext cx="9706501" cy="648556"/>
      </dsp:txXfrm>
    </dsp:sp>
    <dsp:sp modelId="{D82FDD93-8461-BE43-B9BC-7582F54506AB}">
      <dsp:nvSpPr>
        <dsp:cNvPr id="0" name=""/>
        <dsp:cNvSpPr/>
      </dsp:nvSpPr>
      <dsp:spPr>
        <a:xfrm rot="5400000">
          <a:off x="-165860" y="2081376"/>
          <a:ext cx="1105733" cy="7740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3</a:t>
          </a:r>
        </a:p>
      </dsp:txBody>
      <dsp:txXfrm rot="-5400000">
        <a:off x="1" y="2302523"/>
        <a:ext cx="774013" cy="331720"/>
      </dsp:txXfrm>
    </dsp:sp>
    <dsp:sp modelId="{6BD02402-C96A-2643-85DE-A581AB518291}">
      <dsp:nvSpPr>
        <dsp:cNvPr id="0" name=""/>
        <dsp:cNvSpPr/>
      </dsp:nvSpPr>
      <dsp:spPr>
        <a:xfrm rot="5400000">
          <a:off x="5285443" y="-2595912"/>
          <a:ext cx="718726" cy="97415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3200" kern="1200" dirty="0">
              <a:latin typeface="Avenir Next LT Pro" panose="020B0504020202020204" pitchFamily="34" charset="0"/>
            </a:rPr>
            <a:t>Slim omgaan met cookies</a:t>
          </a:r>
          <a:endParaRPr lang="nl-BE" sz="3200" kern="1200" dirty="0"/>
        </a:p>
      </dsp:txBody>
      <dsp:txXfrm rot="-5400000">
        <a:off x="774014" y="1950602"/>
        <a:ext cx="9706501" cy="648556"/>
      </dsp:txXfrm>
    </dsp:sp>
    <dsp:sp modelId="{D77E31B3-AC3F-4502-8129-63DBB6B09D66}">
      <dsp:nvSpPr>
        <dsp:cNvPr id="0" name=""/>
        <dsp:cNvSpPr/>
      </dsp:nvSpPr>
      <dsp:spPr>
        <a:xfrm rot="5400000">
          <a:off x="-165860" y="3038281"/>
          <a:ext cx="1105733" cy="7740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4</a:t>
          </a:r>
        </a:p>
      </dsp:txBody>
      <dsp:txXfrm rot="-5400000">
        <a:off x="1" y="3259428"/>
        <a:ext cx="774013" cy="331720"/>
      </dsp:txXfrm>
    </dsp:sp>
    <dsp:sp modelId="{114005AF-ADA1-4BB6-8B30-6C496163912D}">
      <dsp:nvSpPr>
        <dsp:cNvPr id="0" name=""/>
        <dsp:cNvSpPr/>
      </dsp:nvSpPr>
      <dsp:spPr>
        <a:xfrm rot="5400000">
          <a:off x="5285443" y="-1639008"/>
          <a:ext cx="718726" cy="97415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3200" i="0" kern="1200" dirty="0">
              <a:latin typeface="Avenir Next LT Pro" panose="020B0504020202020204" pitchFamily="34" charset="0"/>
            </a:rPr>
            <a:t>Trends</a:t>
          </a:r>
        </a:p>
      </dsp:txBody>
      <dsp:txXfrm rot="-5400000">
        <a:off x="774014" y="2907506"/>
        <a:ext cx="9706501" cy="6485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EA2EB9-CBAB-D044-B440-59871ED60794}">
      <dsp:nvSpPr>
        <dsp:cNvPr id="0" name=""/>
        <dsp:cNvSpPr/>
      </dsp:nvSpPr>
      <dsp:spPr>
        <a:xfrm rot="5400000">
          <a:off x="-165860" y="167568"/>
          <a:ext cx="1105733" cy="7740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1</a:t>
          </a:r>
        </a:p>
      </dsp:txBody>
      <dsp:txXfrm rot="-5400000">
        <a:off x="1" y="388715"/>
        <a:ext cx="774013" cy="331720"/>
      </dsp:txXfrm>
    </dsp:sp>
    <dsp:sp modelId="{4FA21447-BA4A-E346-AD6B-3613486126BA}">
      <dsp:nvSpPr>
        <dsp:cNvPr id="0" name=""/>
        <dsp:cNvSpPr/>
      </dsp:nvSpPr>
      <dsp:spPr>
        <a:xfrm rot="5400000">
          <a:off x="5285443" y="-4509721"/>
          <a:ext cx="718726" cy="9741586"/>
        </a:xfrm>
        <a:prstGeom prst="round2SameRect">
          <a:avLst/>
        </a:prstGeom>
        <a:solidFill>
          <a:schemeClr val="bg1">
            <a:lumMod val="85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3200" kern="1200" dirty="0">
              <a:latin typeface="Avenir Next LT Pro" panose="020B0504020202020204" pitchFamily="34" charset="0"/>
            </a:rPr>
            <a:t>Online marketing landschap</a:t>
          </a:r>
        </a:p>
      </dsp:txBody>
      <dsp:txXfrm rot="-5400000">
        <a:off x="774014" y="36793"/>
        <a:ext cx="9706501" cy="648556"/>
      </dsp:txXfrm>
    </dsp:sp>
    <dsp:sp modelId="{422CBA08-9CC4-164E-BD0B-DE2E11A70BD7}">
      <dsp:nvSpPr>
        <dsp:cNvPr id="0" name=""/>
        <dsp:cNvSpPr/>
      </dsp:nvSpPr>
      <dsp:spPr>
        <a:xfrm rot="5400000">
          <a:off x="-165860" y="1124472"/>
          <a:ext cx="1105733" cy="7740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2</a:t>
          </a:r>
        </a:p>
      </dsp:txBody>
      <dsp:txXfrm rot="-5400000">
        <a:off x="1" y="1345619"/>
        <a:ext cx="774013" cy="331720"/>
      </dsp:txXfrm>
    </dsp:sp>
    <dsp:sp modelId="{229DC9F1-38AF-C346-AAE4-AA2BBCDC3FC3}">
      <dsp:nvSpPr>
        <dsp:cNvPr id="0" name=""/>
        <dsp:cNvSpPr/>
      </dsp:nvSpPr>
      <dsp:spPr>
        <a:xfrm rot="5400000">
          <a:off x="5285443" y="-3552817"/>
          <a:ext cx="718726" cy="97415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3200" kern="1200" dirty="0">
              <a:latin typeface="Avenir Next LT Pro" panose="020B0504020202020204" pitchFamily="34" charset="0"/>
            </a:rPr>
            <a:t>Cookies?</a:t>
          </a:r>
        </a:p>
      </dsp:txBody>
      <dsp:txXfrm rot="-5400000">
        <a:off x="774014" y="993697"/>
        <a:ext cx="9706501" cy="648556"/>
      </dsp:txXfrm>
    </dsp:sp>
    <dsp:sp modelId="{D82FDD93-8461-BE43-B9BC-7582F54506AB}">
      <dsp:nvSpPr>
        <dsp:cNvPr id="0" name=""/>
        <dsp:cNvSpPr/>
      </dsp:nvSpPr>
      <dsp:spPr>
        <a:xfrm rot="5400000">
          <a:off x="-165860" y="2081376"/>
          <a:ext cx="1105733" cy="7740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3</a:t>
          </a:r>
        </a:p>
      </dsp:txBody>
      <dsp:txXfrm rot="-5400000">
        <a:off x="1" y="2302523"/>
        <a:ext cx="774013" cy="331720"/>
      </dsp:txXfrm>
    </dsp:sp>
    <dsp:sp modelId="{6BD02402-C96A-2643-85DE-A581AB518291}">
      <dsp:nvSpPr>
        <dsp:cNvPr id="0" name=""/>
        <dsp:cNvSpPr/>
      </dsp:nvSpPr>
      <dsp:spPr>
        <a:xfrm rot="5400000">
          <a:off x="5285443" y="-2595912"/>
          <a:ext cx="718726" cy="97415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3200" kern="1200" dirty="0">
              <a:latin typeface="Avenir Next LT Pro" panose="020B0504020202020204" pitchFamily="34" charset="0"/>
            </a:rPr>
            <a:t>Slim omgaan met cookies</a:t>
          </a:r>
          <a:endParaRPr lang="nl-BE" sz="3200" kern="1200" dirty="0"/>
        </a:p>
      </dsp:txBody>
      <dsp:txXfrm rot="-5400000">
        <a:off x="774014" y="1950602"/>
        <a:ext cx="9706501" cy="648556"/>
      </dsp:txXfrm>
    </dsp:sp>
    <dsp:sp modelId="{D77E31B3-AC3F-4502-8129-63DBB6B09D66}">
      <dsp:nvSpPr>
        <dsp:cNvPr id="0" name=""/>
        <dsp:cNvSpPr/>
      </dsp:nvSpPr>
      <dsp:spPr>
        <a:xfrm rot="5400000">
          <a:off x="-165860" y="3038281"/>
          <a:ext cx="1105733" cy="7740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4</a:t>
          </a:r>
        </a:p>
      </dsp:txBody>
      <dsp:txXfrm rot="-5400000">
        <a:off x="1" y="3259428"/>
        <a:ext cx="774013" cy="331720"/>
      </dsp:txXfrm>
    </dsp:sp>
    <dsp:sp modelId="{114005AF-ADA1-4BB6-8B30-6C496163912D}">
      <dsp:nvSpPr>
        <dsp:cNvPr id="0" name=""/>
        <dsp:cNvSpPr/>
      </dsp:nvSpPr>
      <dsp:spPr>
        <a:xfrm rot="5400000">
          <a:off x="5285443" y="-1639008"/>
          <a:ext cx="718726" cy="97415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3200" i="0" kern="1200" dirty="0">
              <a:latin typeface="Avenir Next LT Pro" panose="020B0504020202020204" pitchFamily="34" charset="0"/>
            </a:rPr>
            <a:t>Trends</a:t>
          </a:r>
        </a:p>
      </dsp:txBody>
      <dsp:txXfrm rot="-5400000">
        <a:off x="774014" y="2907506"/>
        <a:ext cx="9706501" cy="6485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78210C-92AF-4910-9B91-58D7E79BEF53}">
      <dsp:nvSpPr>
        <dsp:cNvPr id="0" name=""/>
        <dsp:cNvSpPr/>
      </dsp:nvSpPr>
      <dsp:spPr>
        <a:xfrm>
          <a:off x="3080" y="444425"/>
          <a:ext cx="3091011" cy="3091011"/>
        </a:xfrm>
        <a:prstGeom prst="ellipse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0109" tIns="33020" rIns="170109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600" kern="1200" dirty="0">
              <a:solidFill>
                <a:schemeClr val="bg1"/>
              </a:solidFill>
            </a:rPr>
            <a:t>Gebruiker</a:t>
          </a:r>
        </a:p>
      </dsp:txBody>
      <dsp:txXfrm>
        <a:off x="455748" y="897093"/>
        <a:ext cx="2185675" cy="2185675"/>
      </dsp:txXfrm>
    </dsp:sp>
    <dsp:sp modelId="{65CE3573-A47F-43DE-9CA8-247AC9179507}">
      <dsp:nvSpPr>
        <dsp:cNvPr id="0" name=""/>
        <dsp:cNvSpPr/>
      </dsp:nvSpPr>
      <dsp:spPr>
        <a:xfrm>
          <a:off x="2475889" y="444425"/>
          <a:ext cx="3091011" cy="3091011"/>
        </a:xfrm>
        <a:prstGeom prst="ellipse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0109" tIns="33020" rIns="170109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600" kern="1200" dirty="0">
              <a:solidFill>
                <a:schemeClr val="bg1"/>
              </a:solidFill>
            </a:rPr>
            <a:t>Publisher</a:t>
          </a:r>
        </a:p>
      </dsp:txBody>
      <dsp:txXfrm>
        <a:off x="2928557" y="897093"/>
        <a:ext cx="2185675" cy="2185675"/>
      </dsp:txXfrm>
    </dsp:sp>
    <dsp:sp modelId="{CB4021E3-6FE9-4A67-BD6C-082CD45A1AC2}">
      <dsp:nvSpPr>
        <dsp:cNvPr id="0" name=""/>
        <dsp:cNvSpPr/>
      </dsp:nvSpPr>
      <dsp:spPr>
        <a:xfrm>
          <a:off x="4948698" y="444425"/>
          <a:ext cx="3091011" cy="3091011"/>
        </a:xfrm>
        <a:prstGeom prst="ellipse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0109" tIns="33020" rIns="170109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600" kern="1200" dirty="0" err="1">
              <a:solidFill>
                <a:schemeClr val="bg1"/>
              </a:solidFill>
            </a:rPr>
            <a:t>AdTech</a:t>
          </a:r>
          <a:r>
            <a:rPr lang="nl-BE" sz="2600" kern="1200" dirty="0">
              <a:solidFill>
                <a:schemeClr val="bg1"/>
              </a:solidFill>
            </a:rPr>
            <a:t> bedrijf</a:t>
          </a:r>
        </a:p>
      </dsp:txBody>
      <dsp:txXfrm>
        <a:off x="5401366" y="897093"/>
        <a:ext cx="2185675" cy="2185675"/>
      </dsp:txXfrm>
    </dsp:sp>
    <dsp:sp modelId="{7B9598FB-EA6A-4F74-ADF0-A9306ABE0E1A}">
      <dsp:nvSpPr>
        <dsp:cNvPr id="0" name=""/>
        <dsp:cNvSpPr/>
      </dsp:nvSpPr>
      <dsp:spPr>
        <a:xfrm>
          <a:off x="7421507" y="444425"/>
          <a:ext cx="3091011" cy="3091011"/>
        </a:xfrm>
        <a:prstGeom prst="ellipse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0109" tIns="33020" rIns="170109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600" kern="1200" dirty="0">
              <a:solidFill>
                <a:schemeClr val="bg1"/>
              </a:solidFill>
            </a:rPr>
            <a:t>Adverteerder</a:t>
          </a:r>
        </a:p>
      </dsp:txBody>
      <dsp:txXfrm>
        <a:off x="7874175" y="897093"/>
        <a:ext cx="2185675" cy="21856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D07BF2-1B1C-44BD-A3EC-09C91E37AD6F}">
      <dsp:nvSpPr>
        <dsp:cNvPr id="0" name=""/>
        <dsp:cNvSpPr/>
      </dsp:nvSpPr>
      <dsp:spPr>
        <a:xfrm>
          <a:off x="982821" y="694"/>
          <a:ext cx="1989236" cy="11935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200" kern="1200" dirty="0">
              <a:latin typeface="Avenir Next LT Pro" panose="020B0504020202020204" pitchFamily="34" charset="0"/>
            </a:rPr>
            <a:t>Eigen website</a:t>
          </a:r>
        </a:p>
      </dsp:txBody>
      <dsp:txXfrm>
        <a:off x="982821" y="694"/>
        <a:ext cx="1989236" cy="1193542"/>
      </dsp:txXfrm>
    </dsp:sp>
    <dsp:sp modelId="{E0121D12-E499-4839-A3BB-F45976AA8BFA}">
      <dsp:nvSpPr>
        <dsp:cNvPr id="0" name=""/>
        <dsp:cNvSpPr/>
      </dsp:nvSpPr>
      <dsp:spPr>
        <a:xfrm>
          <a:off x="3170981" y="694"/>
          <a:ext cx="1989236" cy="11935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200" kern="1200" dirty="0">
              <a:latin typeface="Avenir Next LT Pro" panose="020B0504020202020204" pitchFamily="34" charset="0"/>
            </a:rPr>
            <a:t>Sociale media</a:t>
          </a:r>
        </a:p>
      </dsp:txBody>
      <dsp:txXfrm>
        <a:off x="3170981" y="694"/>
        <a:ext cx="1989236" cy="1193542"/>
      </dsp:txXfrm>
    </dsp:sp>
    <dsp:sp modelId="{C0EF25FE-7836-4BE6-8ED9-FCE7983035D6}">
      <dsp:nvSpPr>
        <dsp:cNvPr id="0" name=""/>
        <dsp:cNvSpPr/>
      </dsp:nvSpPr>
      <dsp:spPr>
        <a:xfrm>
          <a:off x="5359142" y="694"/>
          <a:ext cx="1989236" cy="11935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200" kern="1200" dirty="0">
              <a:latin typeface="Avenir Next LT Pro" panose="020B0504020202020204" pitchFamily="34" charset="0"/>
            </a:rPr>
            <a:t>E-mail marketing</a:t>
          </a:r>
        </a:p>
      </dsp:txBody>
      <dsp:txXfrm>
        <a:off x="5359142" y="694"/>
        <a:ext cx="1989236" cy="1193542"/>
      </dsp:txXfrm>
    </dsp:sp>
    <dsp:sp modelId="{519C5658-C1B1-4E4C-ABA1-D7E3642AA1BB}">
      <dsp:nvSpPr>
        <dsp:cNvPr id="0" name=""/>
        <dsp:cNvSpPr/>
      </dsp:nvSpPr>
      <dsp:spPr>
        <a:xfrm>
          <a:off x="982821" y="1393160"/>
          <a:ext cx="1989236" cy="11935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200" kern="1200" dirty="0" err="1">
              <a:latin typeface="Avenir Next LT Pro" panose="020B0504020202020204" pitchFamily="34" charset="0"/>
            </a:rPr>
            <a:t>Programmatic</a:t>
          </a:r>
          <a:r>
            <a:rPr lang="nl-BE" sz="2200" kern="1200" dirty="0">
              <a:latin typeface="Avenir Next LT Pro" panose="020B0504020202020204" pitchFamily="34" charset="0"/>
            </a:rPr>
            <a:t> advertising</a:t>
          </a:r>
        </a:p>
      </dsp:txBody>
      <dsp:txXfrm>
        <a:off x="982821" y="1393160"/>
        <a:ext cx="1989236" cy="1193542"/>
      </dsp:txXfrm>
    </dsp:sp>
    <dsp:sp modelId="{71E80F8A-C34F-489A-A690-6664B642B927}">
      <dsp:nvSpPr>
        <dsp:cNvPr id="0" name=""/>
        <dsp:cNvSpPr/>
      </dsp:nvSpPr>
      <dsp:spPr>
        <a:xfrm>
          <a:off x="3170981" y="1393160"/>
          <a:ext cx="1989236" cy="11935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200" kern="1200" dirty="0">
              <a:latin typeface="Avenir Next LT Pro" panose="020B0504020202020204" pitchFamily="34" charset="0"/>
            </a:rPr>
            <a:t>Zoekmachine marketing</a:t>
          </a:r>
        </a:p>
      </dsp:txBody>
      <dsp:txXfrm>
        <a:off x="3170981" y="1393160"/>
        <a:ext cx="1989236" cy="1193542"/>
      </dsp:txXfrm>
    </dsp:sp>
    <dsp:sp modelId="{CC895CB8-3555-42D4-A093-EBDE9638F15E}">
      <dsp:nvSpPr>
        <dsp:cNvPr id="0" name=""/>
        <dsp:cNvSpPr/>
      </dsp:nvSpPr>
      <dsp:spPr>
        <a:xfrm>
          <a:off x="5359142" y="1393160"/>
          <a:ext cx="1989236" cy="11935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200" kern="1200" dirty="0" err="1">
              <a:latin typeface="Avenir Next LT Pro" panose="020B0504020202020204" pitchFamily="34" charset="0"/>
            </a:rPr>
            <a:t>Affiliate</a:t>
          </a:r>
          <a:r>
            <a:rPr lang="nl-BE" sz="2200" kern="1200" dirty="0">
              <a:latin typeface="Avenir Next LT Pro" panose="020B0504020202020204" pitchFamily="34" charset="0"/>
            </a:rPr>
            <a:t> marketing</a:t>
          </a:r>
        </a:p>
      </dsp:txBody>
      <dsp:txXfrm>
        <a:off x="5359142" y="1393160"/>
        <a:ext cx="1989236" cy="1193542"/>
      </dsp:txXfrm>
    </dsp:sp>
    <dsp:sp modelId="{90663402-99BC-4ED3-BCCE-CECFE4F4045A}">
      <dsp:nvSpPr>
        <dsp:cNvPr id="0" name=""/>
        <dsp:cNvSpPr/>
      </dsp:nvSpPr>
      <dsp:spPr>
        <a:xfrm>
          <a:off x="3170981" y="2785626"/>
          <a:ext cx="1989236" cy="11935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200" kern="1200" dirty="0">
              <a:latin typeface="Avenir Next LT Pro" panose="020B0504020202020204" pitchFamily="34" charset="0"/>
            </a:rPr>
            <a:t>…</a:t>
          </a:r>
        </a:p>
      </dsp:txBody>
      <dsp:txXfrm>
        <a:off x="3170981" y="2785626"/>
        <a:ext cx="1989236" cy="119354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EA2EB9-CBAB-D044-B440-59871ED60794}">
      <dsp:nvSpPr>
        <dsp:cNvPr id="0" name=""/>
        <dsp:cNvSpPr/>
      </dsp:nvSpPr>
      <dsp:spPr>
        <a:xfrm rot="5400000">
          <a:off x="-165860" y="167568"/>
          <a:ext cx="1105733" cy="7740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1</a:t>
          </a:r>
        </a:p>
      </dsp:txBody>
      <dsp:txXfrm rot="-5400000">
        <a:off x="1" y="388715"/>
        <a:ext cx="774013" cy="331720"/>
      </dsp:txXfrm>
    </dsp:sp>
    <dsp:sp modelId="{4FA21447-BA4A-E346-AD6B-3613486126BA}">
      <dsp:nvSpPr>
        <dsp:cNvPr id="0" name=""/>
        <dsp:cNvSpPr/>
      </dsp:nvSpPr>
      <dsp:spPr>
        <a:xfrm rot="5400000">
          <a:off x="5285443" y="-4509721"/>
          <a:ext cx="718726" cy="97415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3200" kern="1200" dirty="0">
              <a:latin typeface="Avenir Next LT Pro" panose="020B0504020202020204" pitchFamily="34" charset="0"/>
            </a:rPr>
            <a:t>Online marketing landschap</a:t>
          </a:r>
        </a:p>
      </dsp:txBody>
      <dsp:txXfrm rot="-5400000">
        <a:off x="774014" y="36793"/>
        <a:ext cx="9706501" cy="648556"/>
      </dsp:txXfrm>
    </dsp:sp>
    <dsp:sp modelId="{422CBA08-9CC4-164E-BD0B-DE2E11A70BD7}">
      <dsp:nvSpPr>
        <dsp:cNvPr id="0" name=""/>
        <dsp:cNvSpPr/>
      </dsp:nvSpPr>
      <dsp:spPr>
        <a:xfrm rot="5400000">
          <a:off x="-165860" y="1124472"/>
          <a:ext cx="1105733" cy="7740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2</a:t>
          </a:r>
        </a:p>
      </dsp:txBody>
      <dsp:txXfrm rot="-5400000">
        <a:off x="1" y="1345619"/>
        <a:ext cx="774013" cy="331720"/>
      </dsp:txXfrm>
    </dsp:sp>
    <dsp:sp modelId="{229DC9F1-38AF-C346-AAE4-AA2BBCDC3FC3}">
      <dsp:nvSpPr>
        <dsp:cNvPr id="0" name=""/>
        <dsp:cNvSpPr/>
      </dsp:nvSpPr>
      <dsp:spPr>
        <a:xfrm rot="5400000">
          <a:off x="5285443" y="-3552817"/>
          <a:ext cx="718726" cy="9741586"/>
        </a:xfrm>
        <a:prstGeom prst="round2SameRect">
          <a:avLst/>
        </a:prstGeom>
        <a:solidFill>
          <a:schemeClr val="bg1">
            <a:lumMod val="85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3200" kern="1200" dirty="0">
              <a:latin typeface="Avenir Next LT Pro" panose="020B0504020202020204" pitchFamily="34" charset="0"/>
            </a:rPr>
            <a:t>Cookies?</a:t>
          </a:r>
        </a:p>
      </dsp:txBody>
      <dsp:txXfrm rot="-5400000">
        <a:off x="774014" y="993697"/>
        <a:ext cx="9706501" cy="648556"/>
      </dsp:txXfrm>
    </dsp:sp>
    <dsp:sp modelId="{D82FDD93-8461-BE43-B9BC-7582F54506AB}">
      <dsp:nvSpPr>
        <dsp:cNvPr id="0" name=""/>
        <dsp:cNvSpPr/>
      </dsp:nvSpPr>
      <dsp:spPr>
        <a:xfrm rot="5400000">
          <a:off x="-165860" y="2081376"/>
          <a:ext cx="1105733" cy="7740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3</a:t>
          </a:r>
        </a:p>
      </dsp:txBody>
      <dsp:txXfrm rot="-5400000">
        <a:off x="1" y="2302523"/>
        <a:ext cx="774013" cy="331720"/>
      </dsp:txXfrm>
    </dsp:sp>
    <dsp:sp modelId="{6BD02402-C96A-2643-85DE-A581AB518291}">
      <dsp:nvSpPr>
        <dsp:cNvPr id="0" name=""/>
        <dsp:cNvSpPr/>
      </dsp:nvSpPr>
      <dsp:spPr>
        <a:xfrm rot="5400000">
          <a:off x="5285443" y="-2595912"/>
          <a:ext cx="718726" cy="97415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3200" kern="1200" dirty="0">
              <a:latin typeface="Avenir Next LT Pro" panose="020B0504020202020204" pitchFamily="34" charset="0"/>
            </a:rPr>
            <a:t>Slim omgaan met cookies</a:t>
          </a:r>
          <a:endParaRPr lang="nl-BE" sz="3200" kern="1200" dirty="0"/>
        </a:p>
      </dsp:txBody>
      <dsp:txXfrm rot="-5400000">
        <a:off x="774014" y="1950602"/>
        <a:ext cx="9706501" cy="648556"/>
      </dsp:txXfrm>
    </dsp:sp>
    <dsp:sp modelId="{D77E31B3-AC3F-4502-8129-63DBB6B09D66}">
      <dsp:nvSpPr>
        <dsp:cNvPr id="0" name=""/>
        <dsp:cNvSpPr/>
      </dsp:nvSpPr>
      <dsp:spPr>
        <a:xfrm rot="5400000">
          <a:off x="-165860" y="3038281"/>
          <a:ext cx="1105733" cy="7740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4</a:t>
          </a:r>
        </a:p>
      </dsp:txBody>
      <dsp:txXfrm rot="-5400000">
        <a:off x="1" y="3259428"/>
        <a:ext cx="774013" cy="331720"/>
      </dsp:txXfrm>
    </dsp:sp>
    <dsp:sp modelId="{114005AF-ADA1-4BB6-8B30-6C496163912D}">
      <dsp:nvSpPr>
        <dsp:cNvPr id="0" name=""/>
        <dsp:cNvSpPr/>
      </dsp:nvSpPr>
      <dsp:spPr>
        <a:xfrm rot="5400000">
          <a:off x="5285443" y="-1639008"/>
          <a:ext cx="718726" cy="97415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3200" i="0" kern="1200" dirty="0">
              <a:latin typeface="Avenir Next LT Pro" panose="020B0504020202020204" pitchFamily="34" charset="0"/>
            </a:rPr>
            <a:t>Trends</a:t>
          </a:r>
        </a:p>
      </dsp:txBody>
      <dsp:txXfrm rot="-5400000">
        <a:off x="774014" y="2907506"/>
        <a:ext cx="9706501" cy="6485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EA2EB9-CBAB-D044-B440-59871ED60794}">
      <dsp:nvSpPr>
        <dsp:cNvPr id="0" name=""/>
        <dsp:cNvSpPr/>
      </dsp:nvSpPr>
      <dsp:spPr>
        <a:xfrm rot="5400000">
          <a:off x="-165860" y="167568"/>
          <a:ext cx="1105733" cy="7740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1</a:t>
          </a:r>
        </a:p>
      </dsp:txBody>
      <dsp:txXfrm rot="-5400000">
        <a:off x="1" y="388715"/>
        <a:ext cx="774013" cy="331720"/>
      </dsp:txXfrm>
    </dsp:sp>
    <dsp:sp modelId="{4FA21447-BA4A-E346-AD6B-3613486126BA}">
      <dsp:nvSpPr>
        <dsp:cNvPr id="0" name=""/>
        <dsp:cNvSpPr/>
      </dsp:nvSpPr>
      <dsp:spPr>
        <a:xfrm rot="5400000">
          <a:off x="5285443" y="-4509721"/>
          <a:ext cx="718726" cy="97415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3200" kern="1200" dirty="0">
              <a:latin typeface="Avenir Next LT Pro" panose="020B0504020202020204" pitchFamily="34" charset="0"/>
            </a:rPr>
            <a:t>Online marketing landschap</a:t>
          </a:r>
        </a:p>
      </dsp:txBody>
      <dsp:txXfrm rot="-5400000">
        <a:off x="774014" y="36793"/>
        <a:ext cx="9706501" cy="648556"/>
      </dsp:txXfrm>
    </dsp:sp>
    <dsp:sp modelId="{422CBA08-9CC4-164E-BD0B-DE2E11A70BD7}">
      <dsp:nvSpPr>
        <dsp:cNvPr id="0" name=""/>
        <dsp:cNvSpPr/>
      </dsp:nvSpPr>
      <dsp:spPr>
        <a:xfrm rot="5400000">
          <a:off x="-165860" y="1124472"/>
          <a:ext cx="1105733" cy="7740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2</a:t>
          </a:r>
        </a:p>
      </dsp:txBody>
      <dsp:txXfrm rot="-5400000">
        <a:off x="1" y="1345619"/>
        <a:ext cx="774013" cy="331720"/>
      </dsp:txXfrm>
    </dsp:sp>
    <dsp:sp modelId="{229DC9F1-38AF-C346-AAE4-AA2BBCDC3FC3}">
      <dsp:nvSpPr>
        <dsp:cNvPr id="0" name=""/>
        <dsp:cNvSpPr/>
      </dsp:nvSpPr>
      <dsp:spPr>
        <a:xfrm rot="5400000">
          <a:off x="5285443" y="-3552817"/>
          <a:ext cx="718726" cy="97415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3200" kern="1200" dirty="0">
              <a:latin typeface="Avenir Next LT Pro" panose="020B0504020202020204" pitchFamily="34" charset="0"/>
            </a:rPr>
            <a:t>Cookies?</a:t>
          </a:r>
        </a:p>
      </dsp:txBody>
      <dsp:txXfrm rot="-5400000">
        <a:off x="774014" y="993697"/>
        <a:ext cx="9706501" cy="648556"/>
      </dsp:txXfrm>
    </dsp:sp>
    <dsp:sp modelId="{D82FDD93-8461-BE43-B9BC-7582F54506AB}">
      <dsp:nvSpPr>
        <dsp:cNvPr id="0" name=""/>
        <dsp:cNvSpPr/>
      </dsp:nvSpPr>
      <dsp:spPr>
        <a:xfrm rot="5400000">
          <a:off x="-165860" y="2081376"/>
          <a:ext cx="1105733" cy="7740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3</a:t>
          </a:r>
        </a:p>
      </dsp:txBody>
      <dsp:txXfrm rot="-5400000">
        <a:off x="1" y="2302523"/>
        <a:ext cx="774013" cy="331720"/>
      </dsp:txXfrm>
    </dsp:sp>
    <dsp:sp modelId="{6BD02402-C96A-2643-85DE-A581AB518291}">
      <dsp:nvSpPr>
        <dsp:cNvPr id="0" name=""/>
        <dsp:cNvSpPr/>
      </dsp:nvSpPr>
      <dsp:spPr>
        <a:xfrm rot="5400000">
          <a:off x="5285443" y="-2595912"/>
          <a:ext cx="718726" cy="9741586"/>
        </a:xfrm>
        <a:prstGeom prst="round2SameRect">
          <a:avLst/>
        </a:prstGeom>
        <a:solidFill>
          <a:schemeClr val="bg1">
            <a:lumMod val="85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3200" kern="1200" dirty="0">
              <a:latin typeface="Avenir Next LT Pro" panose="020B0504020202020204" pitchFamily="34" charset="0"/>
            </a:rPr>
            <a:t>Veilig omgaan met cookies</a:t>
          </a:r>
          <a:endParaRPr lang="nl-BE" sz="3200" kern="1200" dirty="0"/>
        </a:p>
      </dsp:txBody>
      <dsp:txXfrm rot="-5400000">
        <a:off x="774014" y="1950602"/>
        <a:ext cx="9706501" cy="648556"/>
      </dsp:txXfrm>
    </dsp:sp>
    <dsp:sp modelId="{D77E31B3-AC3F-4502-8129-63DBB6B09D66}">
      <dsp:nvSpPr>
        <dsp:cNvPr id="0" name=""/>
        <dsp:cNvSpPr/>
      </dsp:nvSpPr>
      <dsp:spPr>
        <a:xfrm rot="5400000">
          <a:off x="-165860" y="3038281"/>
          <a:ext cx="1105733" cy="7740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4</a:t>
          </a:r>
        </a:p>
      </dsp:txBody>
      <dsp:txXfrm rot="-5400000">
        <a:off x="1" y="3259428"/>
        <a:ext cx="774013" cy="331720"/>
      </dsp:txXfrm>
    </dsp:sp>
    <dsp:sp modelId="{114005AF-ADA1-4BB6-8B30-6C496163912D}">
      <dsp:nvSpPr>
        <dsp:cNvPr id="0" name=""/>
        <dsp:cNvSpPr/>
      </dsp:nvSpPr>
      <dsp:spPr>
        <a:xfrm rot="5400000">
          <a:off x="5285443" y="-1639008"/>
          <a:ext cx="718726" cy="97415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3200" i="0" kern="1200" dirty="0">
              <a:latin typeface="Avenir Next LT Pro" panose="020B0504020202020204" pitchFamily="34" charset="0"/>
            </a:rPr>
            <a:t>Trends</a:t>
          </a:r>
        </a:p>
      </dsp:txBody>
      <dsp:txXfrm rot="-5400000">
        <a:off x="774014" y="2907506"/>
        <a:ext cx="9706501" cy="64855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6CD17D-2E5E-4DFD-8317-ADB29C0D7D52}">
      <dsp:nvSpPr>
        <dsp:cNvPr id="0" name=""/>
        <dsp:cNvSpPr/>
      </dsp:nvSpPr>
      <dsp:spPr>
        <a:xfrm>
          <a:off x="1867164" y="164152"/>
          <a:ext cx="5767810" cy="47185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606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BE" sz="1500" b="1" kern="1200" dirty="0">
              <a:latin typeface="Avenir Next LT Pro" panose="020B0504020202020204" pitchFamily="34" charset="0"/>
            </a:rPr>
            <a:t>Technisch noodzakelijk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BE" sz="1500" kern="1200" dirty="0">
              <a:latin typeface="Avenir Next LT Pro" panose="020B0504020202020204" pitchFamily="34" charset="0"/>
            </a:rPr>
            <a:t>Verbinding tot stand brengen, </a:t>
          </a:r>
          <a:r>
            <a:rPr lang="nl-BE" sz="1500" i="1" kern="1200" dirty="0" err="1">
              <a:latin typeface="Avenir Next LT Pro" panose="020B0504020202020204" pitchFamily="34" charset="0"/>
            </a:rPr>
            <a:t>loadbalancing</a:t>
          </a:r>
          <a:endParaRPr lang="nl-BE" sz="1500" kern="1200" dirty="0">
            <a:latin typeface="Avenir Next LT Pro" panose="020B0504020202020204" pitchFamily="34" charset="0"/>
          </a:endParaRPr>
        </a:p>
      </dsp:txBody>
      <dsp:txXfrm>
        <a:off x="1867164" y="164152"/>
        <a:ext cx="5767810" cy="471859"/>
      </dsp:txXfrm>
    </dsp:sp>
    <dsp:sp modelId="{D94E5DE0-B999-410B-BB66-9DF094C33633}">
      <dsp:nvSpPr>
        <dsp:cNvPr id="0" name=""/>
        <dsp:cNvSpPr/>
      </dsp:nvSpPr>
      <dsp:spPr>
        <a:xfrm>
          <a:off x="1774287" y="73739"/>
          <a:ext cx="330301" cy="4954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CB8EA0-628C-4824-90C9-165EF880189E}">
      <dsp:nvSpPr>
        <dsp:cNvPr id="0" name=""/>
        <dsp:cNvSpPr/>
      </dsp:nvSpPr>
      <dsp:spPr>
        <a:xfrm>
          <a:off x="1867164" y="758170"/>
          <a:ext cx="5767810" cy="47185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606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BE" sz="1500" b="1" kern="1200" dirty="0">
              <a:latin typeface="Avenir Next LT Pro" panose="020B0504020202020204" pitchFamily="34" charset="0"/>
            </a:rPr>
            <a:t>Functioneel (</a:t>
          </a:r>
          <a:r>
            <a:rPr lang="nl-BE" sz="1500" b="1" i="1" kern="1200" dirty="0">
              <a:latin typeface="Avenir Next LT Pro" panose="020B0504020202020204" pitchFamily="34" charset="0"/>
            </a:rPr>
            <a:t>user service</a:t>
          </a:r>
          <a:r>
            <a:rPr lang="nl-BE" sz="1500" b="1" kern="1200" dirty="0">
              <a:latin typeface="Avenir Next LT Pro" panose="020B0504020202020204" pitchFamily="34" charset="0"/>
            </a:rPr>
            <a:t>)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BE" sz="1500" kern="1200" dirty="0">
              <a:latin typeface="Avenir Next LT Pro" panose="020B0504020202020204" pitchFamily="34" charset="0"/>
            </a:rPr>
            <a:t>Onthouden van login, winkelmandje, taalvoorkeuren </a:t>
          </a:r>
        </a:p>
      </dsp:txBody>
      <dsp:txXfrm>
        <a:off x="1867164" y="758170"/>
        <a:ext cx="5767810" cy="471859"/>
      </dsp:txXfrm>
    </dsp:sp>
    <dsp:sp modelId="{705A3912-2E8C-4E8D-9E32-8B49DD1E1EB9}">
      <dsp:nvSpPr>
        <dsp:cNvPr id="0" name=""/>
        <dsp:cNvSpPr/>
      </dsp:nvSpPr>
      <dsp:spPr>
        <a:xfrm>
          <a:off x="1774287" y="667757"/>
          <a:ext cx="330301" cy="4954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C33F21-9382-49C6-ACDA-623CD294F803}">
      <dsp:nvSpPr>
        <dsp:cNvPr id="0" name=""/>
        <dsp:cNvSpPr/>
      </dsp:nvSpPr>
      <dsp:spPr>
        <a:xfrm>
          <a:off x="1906136" y="1352189"/>
          <a:ext cx="5767810" cy="47185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606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BE" sz="1500" b="1" kern="1200" dirty="0">
              <a:latin typeface="Avenir Next LT Pro" panose="020B0504020202020204" pitchFamily="34" charset="0"/>
            </a:rPr>
            <a:t>Analytisch</a:t>
          </a:r>
          <a:br>
            <a:rPr lang="nl-BE" sz="1500" kern="1200" dirty="0">
              <a:latin typeface="Avenir Next LT Pro" panose="020B0504020202020204" pitchFamily="34" charset="0"/>
            </a:rPr>
          </a:br>
          <a:r>
            <a:rPr lang="nl-BE" sz="1500" kern="1200" dirty="0">
              <a:latin typeface="Avenir Next LT Pro" panose="020B0504020202020204" pitchFamily="34" charset="0"/>
            </a:rPr>
            <a:t>(Statistieken over) surftraject naar en op de website/app</a:t>
          </a:r>
        </a:p>
      </dsp:txBody>
      <dsp:txXfrm>
        <a:off x="1906136" y="1352189"/>
        <a:ext cx="5767810" cy="471859"/>
      </dsp:txXfrm>
    </dsp:sp>
    <dsp:sp modelId="{AE083716-0470-4619-B763-A64C6BC262D4}">
      <dsp:nvSpPr>
        <dsp:cNvPr id="0" name=""/>
        <dsp:cNvSpPr/>
      </dsp:nvSpPr>
      <dsp:spPr>
        <a:xfrm>
          <a:off x="1774287" y="1261776"/>
          <a:ext cx="330301" cy="4954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EDAD8C-29B9-403C-B514-2BD03605AB67}">
      <dsp:nvSpPr>
        <dsp:cNvPr id="0" name=""/>
        <dsp:cNvSpPr/>
      </dsp:nvSpPr>
      <dsp:spPr>
        <a:xfrm>
          <a:off x="1867164" y="1946207"/>
          <a:ext cx="5767810" cy="47185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606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BE" sz="1500" b="1" kern="1200" dirty="0">
              <a:latin typeface="Avenir Next LT Pro" panose="020B0504020202020204" pitchFamily="34" charset="0"/>
            </a:rPr>
            <a:t>Gepersonaliseerde inhoud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BE" sz="1500" kern="1200" dirty="0">
              <a:latin typeface="Avenir Next LT Pro" panose="020B0504020202020204" pitchFamily="34" charset="0"/>
            </a:rPr>
            <a:t>Visualisatie v/d inhoud o.b.v. profilering</a:t>
          </a:r>
        </a:p>
      </dsp:txBody>
      <dsp:txXfrm>
        <a:off x="1867164" y="1946207"/>
        <a:ext cx="5767810" cy="471859"/>
      </dsp:txXfrm>
    </dsp:sp>
    <dsp:sp modelId="{E83B3ED0-709F-4DAE-AC31-9622860B1E3B}">
      <dsp:nvSpPr>
        <dsp:cNvPr id="0" name=""/>
        <dsp:cNvSpPr/>
      </dsp:nvSpPr>
      <dsp:spPr>
        <a:xfrm>
          <a:off x="1774287" y="1855794"/>
          <a:ext cx="330301" cy="4954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02FA3E-CE85-45A8-9591-60DA5B1F6581}">
      <dsp:nvSpPr>
        <dsp:cNvPr id="0" name=""/>
        <dsp:cNvSpPr/>
      </dsp:nvSpPr>
      <dsp:spPr>
        <a:xfrm>
          <a:off x="1906136" y="2540225"/>
          <a:ext cx="5767810" cy="47185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606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BE" sz="1500" b="1" kern="1200" dirty="0">
              <a:latin typeface="Avenir Next LT Pro" panose="020B0504020202020204" pitchFamily="34" charset="0"/>
            </a:rPr>
            <a:t>Gepersonaliseerde </a:t>
          </a:r>
          <a:r>
            <a:rPr lang="nl-BE" sz="1500" b="1" i="0" kern="1200" dirty="0">
              <a:latin typeface="Avenir Next LT Pro" panose="020B0504020202020204" pitchFamily="34" charset="0"/>
            </a:rPr>
            <a:t>advertenties</a:t>
          </a:r>
          <a:endParaRPr lang="nl-BE" sz="1500" b="1" kern="1200" dirty="0">
            <a:latin typeface="Avenir Next LT Pro" panose="020B0504020202020204" pitchFamily="34" charset="0"/>
          </a:endParaRP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BE" sz="1500" kern="1200" dirty="0">
              <a:latin typeface="Avenir Next LT Pro" panose="020B0504020202020204" pitchFamily="34" charset="0"/>
            </a:rPr>
            <a:t>Reclame v/d eigenaar v/d website/app o.b.v. profilering</a:t>
          </a:r>
        </a:p>
      </dsp:txBody>
      <dsp:txXfrm>
        <a:off x="1906136" y="2540225"/>
        <a:ext cx="5767810" cy="471859"/>
      </dsp:txXfrm>
    </dsp:sp>
    <dsp:sp modelId="{F3DC0C77-877C-4588-B418-45D051B39097}">
      <dsp:nvSpPr>
        <dsp:cNvPr id="0" name=""/>
        <dsp:cNvSpPr/>
      </dsp:nvSpPr>
      <dsp:spPr>
        <a:xfrm>
          <a:off x="1774287" y="2449812"/>
          <a:ext cx="330301" cy="4954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41B27D-1605-4050-B1C0-683390A93FBC}">
      <dsp:nvSpPr>
        <dsp:cNvPr id="0" name=""/>
        <dsp:cNvSpPr/>
      </dsp:nvSpPr>
      <dsp:spPr>
        <a:xfrm>
          <a:off x="1867164" y="3134244"/>
          <a:ext cx="5767810" cy="47185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606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BE" sz="1500" b="1" kern="1200" dirty="0">
              <a:latin typeface="Avenir Next LT Pro" panose="020B0504020202020204" pitchFamily="34" charset="0"/>
            </a:rPr>
            <a:t>Gepersonaliseerde </a:t>
          </a:r>
          <a:r>
            <a:rPr lang="nl-BE" sz="1500" b="1" i="0" kern="1200" dirty="0">
              <a:latin typeface="Avenir Next LT Pro" panose="020B0504020202020204" pitchFamily="34" charset="0"/>
            </a:rPr>
            <a:t>advertenties</a:t>
          </a:r>
          <a:r>
            <a:rPr lang="nl-BE" sz="1500" b="1" kern="1200" dirty="0">
              <a:latin typeface="Avenir Next LT Pro" panose="020B0504020202020204" pitchFamily="34" charset="0"/>
            </a:rPr>
            <a:t> van partners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BE" sz="1500" kern="1200" dirty="0">
              <a:latin typeface="Avenir Next LT Pro" panose="020B0504020202020204" pitchFamily="34" charset="0"/>
            </a:rPr>
            <a:t>Reclame v. andere bedrijven dan eigenaar o.b.v. profilering</a:t>
          </a:r>
        </a:p>
      </dsp:txBody>
      <dsp:txXfrm>
        <a:off x="1867164" y="3134244"/>
        <a:ext cx="5767810" cy="471859"/>
      </dsp:txXfrm>
    </dsp:sp>
    <dsp:sp modelId="{7FF0F673-7110-48B7-97F5-0E45CBFE1E1E}">
      <dsp:nvSpPr>
        <dsp:cNvPr id="0" name=""/>
        <dsp:cNvSpPr/>
      </dsp:nvSpPr>
      <dsp:spPr>
        <a:xfrm>
          <a:off x="1774287" y="3043830"/>
          <a:ext cx="330301" cy="4954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055923-6BD7-46BA-A91F-FD8485F47FAF}">
      <dsp:nvSpPr>
        <dsp:cNvPr id="0" name=""/>
        <dsp:cNvSpPr/>
      </dsp:nvSpPr>
      <dsp:spPr>
        <a:xfrm>
          <a:off x="1906136" y="3728262"/>
          <a:ext cx="5767810" cy="47185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606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BE" sz="1500" b="1" i="0" kern="1200" dirty="0">
              <a:latin typeface="Avenir Next LT Pro" panose="020B0504020202020204" pitchFamily="34" charset="0"/>
            </a:rPr>
            <a:t>Gepersonaliseerde advertenties op andere platformen </a:t>
          </a:r>
          <a:r>
            <a:rPr lang="nl-BE" sz="1500" i="0" kern="1200" dirty="0">
              <a:latin typeface="Avenir Next LT Pro" panose="020B0504020202020204" pitchFamily="34" charset="0"/>
            </a:rPr>
            <a:t>(</a:t>
          </a:r>
          <a:r>
            <a:rPr lang="nl-BE" sz="1500" i="1" kern="1200" dirty="0" err="1">
              <a:latin typeface="Avenir Next LT Pro" panose="020B0504020202020204" pitchFamily="34" charset="0"/>
            </a:rPr>
            <a:t>retargeting</a:t>
          </a:r>
          <a:r>
            <a:rPr lang="nl-BE" sz="1500" i="0" kern="1200" dirty="0">
              <a:latin typeface="Avenir Next LT Pro" panose="020B0504020202020204" pitchFamily="34" charset="0"/>
            </a:rPr>
            <a:t>)</a:t>
          </a:r>
          <a:endParaRPr lang="nl-BE" sz="1500" i="1" kern="1200" dirty="0">
            <a:latin typeface="Avenir Next LT Pro" panose="020B0504020202020204" pitchFamily="34" charset="0"/>
          </a:endParaRPr>
        </a:p>
      </dsp:txBody>
      <dsp:txXfrm>
        <a:off x="1906136" y="3728262"/>
        <a:ext cx="5767810" cy="471859"/>
      </dsp:txXfrm>
    </dsp:sp>
    <dsp:sp modelId="{8B539E2C-95A0-414D-9BCE-AAE159F14518}">
      <dsp:nvSpPr>
        <dsp:cNvPr id="0" name=""/>
        <dsp:cNvSpPr/>
      </dsp:nvSpPr>
      <dsp:spPr>
        <a:xfrm>
          <a:off x="1774287" y="3637849"/>
          <a:ext cx="330301" cy="4954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13402C-FE19-41D1-BE35-BA33CB300ED5}">
      <dsp:nvSpPr>
        <dsp:cNvPr id="0" name=""/>
        <dsp:cNvSpPr/>
      </dsp:nvSpPr>
      <dsp:spPr>
        <a:xfrm>
          <a:off x="1867164" y="4322280"/>
          <a:ext cx="5767810" cy="47185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606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BE" sz="1500" b="1" kern="1200" dirty="0">
              <a:latin typeface="Avenir Next LT Pro" panose="020B0504020202020204" pitchFamily="34" charset="0"/>
            </a:rPr>
            <a:t>Sociale media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BE" sz="1500" kern="1200" dirty="0">
              <a:latin typeface="Avenir Next LT Pro" panose="020B0504020202020204" pitchFamily="34" charset="0"/>
            </a:rPr>
            <a:t>Integreren van sociale mediafunctionaliteiten, </a:t>
          </a:r>
          <a:r>
            <a:rPr lang="nl-BE" sz="1500" i="1" kern="1200" dirty="0">
              <a:latin typeface="Avenir Next LT Pro" panose="020B0504020202020204" pitchFamily="34" charset="0"/>
            </a:rPr>
            <a:t>online tracking</a:t>
          </a:r>
          <a:endParaRPr lang="nl-BE" sz="1500" kern="1200" dirty="0">
            <a:latin typeface="Avenir Next LT Pro" panose="020B0504020202020204" pitchFamily="34" charset="0"/>
          </a:endParaRPr>
        </a:p>
      </dsp:txBody>
      <dsp:txXfrm>
        <a:off x="1867164" y="4322280"/>
        <a:ext cx="5767810" cy="471859"/>
      </dsp:txXfrm>
    </dsp:sp>
    <dsp:sp modelId="{82F251F3-CC88-457C-9EA5-4DDEEE4FA518}">
      <dsp:nvSpPr>
        <dsp:cNvPr id="0" name=""/>
        <dsp:cNvSpPr/>
      </dsp:nvSpPr>
      <dsp:spPr>
        <a:xfrm>
          <a:off x="1774287" y="4231867"/>
          <a:ext cx="330301" cy="4954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6CD17D-2E5E-4DFD-8317-ADB29C0D7D52}">
      <dsp:nvSpPr>
        <dsp:cNvPr id="0" name=""/>
        <dsp:cNvSpPr/>
      </dsp:nvSpPr>
      <dsp:spPr>
        <a:xfrm>
          <a:off x="1867164" y="164152"/>
          <a:ext cx="5767810" cy="47185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606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BE" sz="1500" b="1" kern="1200" dirty="0">
              <a:latin typeface="Avenir Next LT Pro" panose="020B0504020202020204" pitchFamily="34" charset="0"/>
            </a:rPr>
            <a:t>Technisch noodzakelijk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BE" sz="1500" kern="1200" dirty="0">
              <a:latin typeface="Avenir Next LT Pro" panose="020B0504020202020204" pitchFamily="34" charset="0"/>
            </a:rPr>
            <a:t>Verbinding tot stand brengen, </a:t>
          </a:r>
          <a:r>
            <a:rPr lang="nl-BE" sz="1500" i="1" kern="1200" dirty="0" err="1">
              <a:latin typeface="Avenir Next LT Pro" panose="020B0504020202020204" pitchFamily="34" charset="0"/>
            </a:rPr>
            <a:t>loadbalancing</a:t>
          </a:r>
          <a:endParaRPr lang="nl-BE" sz="1500" kern="1200" dirty="0">
            <a:latin typeface="Avenir Next LT Pro" panose="020B0504020202020204" pitchFamily="34" charset="0"/>
          </a:endParaRPr>
        </a:p>
      </dsp:txBody>
      <dsp:txXfrm>
        <a:off x="1867164" y="164152"/>
        <a:ext cx="5767810" cy="471859"/>
      </dsp:txXfrm>
    </dsp:sp>
    <dsp:sp modelId="{D94E5DE0-B999-410B-BB66-9DF094C33633}">
      <dsp:nvSpPr>
        <dsp:cNvPr id="0" name=""/>
        <dsp:cNvSpPr/>
      </dsp:nvSpPr>
      <dsp:spPr>
        <a:xfrm>
          <a:off x="1774287" y="73739"/>
          <a:ext cx="330301" cy="4954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CB8EA0-628C-4824-90C9-165EF880189E}">
      <dsp:nvSpPr>
        <dsp:cNvPr id="0" name=""/>
        <dsp:cNvSpPr/>
      </dsp:nvSpPr>
      <dsp:spPr>
        <a:xfrm>
          <a:off x="1867164" y="758170"/>
          <a:ext cx="5767810" cy="47185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606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BE" sz="1500" b="1" kern="1200" dirty="0">
              <a:latin typeface="Avenir Next LT Pro" panose="020B0504020202020204" pitchFamily="34" charset="0"/>
            </a:rPr>
            <a:t>Functioneel (</a:t>
          </a:r>
          <a:r>
            <a:rPr lang="nl-BE" sz="1500" b="1" i="1" kern="1200" dirty="0">
              <a:latin typeface="Avenir Next LT Pro" panose="020B0504020202020204" pitchFamily="34" charset="0"/>
            </a:rPr>
            <a:t>user service</a:t>
          </a:r>
          <a:r>
            <a:rPr lang="nl-BE" sz="1500" b="1" kern="1200" dirty="0">
              <a:latin typeface="Avenir Next LT Pro" panose="020B0504020202020204" pitchFamily="34" charset="0"/>
            </a:rPr>
            <a:t>)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BE" sz="1500" kern="1200" dirty="0">
              <a:latin typeface="Avenir Next LT Pro" panose="020B0504020202020204" pitchFamily="34" charset="0"/>
            </a:rPr>
            <a:t>Onthouden van login, winkelmandje, taalvoorkeuren </a:t>
          </a:r>
        </a:p>
      </dsp:txBody>
      <dsp:txXfrm>
        <a:off x="1867164" y="758170"/>
        <a:ext cx="5767810" cy="471859"/>
      </dsp:txXfrm>
    </dsp:sp>
    <dsp:sp modelId="{705A3912-2E8C-4E8D-9E32-8B49DD1E1EB9}">
      <dsp:nvSpPr>
        <dsp:cNvPr id="0" name=""/>
        <dsp:cNvSpPr/>
      </dsp:nvSpPr>
      <dsp:spPr>
        <a:xfrm>
          <a:off x="1774287" y="667757"/>
          <a:ext cx="330301" cy="4954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C33F21-9382-49C6-ACDA-623CD294F803}">
      <dsp:nvSpPr>
        <dsp:cNvPr id="0" name=""/>
        <dsp:cNvSpPr/>
      </dsp:nvSpPr>
      <dsp:spPr>
        <a:xfrm>
          <a:off x="1906136" y="1352189"/>
          <a:ext cx="5767810" cy="47185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606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BE" sz="1500" b="1" kern="1200" dirty="0">
              <a:latin typeface="Avenir Next LT Pro" panose="020B0504020202020204" pitchFamily="34" charset="0"/>
            </a:rPr>
            <a:t>Analytisch</a:t>
          </a:r>
          <a:br>
            <a:rPr lang="nl-BE" sz="1500" kern="1200" dirty="0">
              <a:latin typeface="Avenir Next LT Pro" panose="020B0504020202020204" pitchFamily="34" charset="0"/>
            </a:rPr>
          </a:br>
          <a:r>
            <a:rPr lang="nl-BE" sz="1500" kern="1200" dirty="0">
              <a:latin typeface="Avenir Next LT Pro" panose="020B0504020202020204" pitchFamily="34" charset="0"/>
            </a:rPr>
            <a:t>(Statistieken over) surftraject naar en op de website/app</a:t>
          </a:r>
        </a:p>
      </dsp:txBody>
      <dsp:txXfrm>
        <a:off x="1906136" y="1352189"/>
        <a:ext cx="5767810" cy="471859"/>
      </dsp:txXfrm>
    </dsp:sp>
    <dsp:sp modelId="{AE083716-0470-4619-B763-A64C6BC262D4}">
      <dsp:nvSpPr>
        <dsp:cNvPr id="0" name=""/>
        <dsp:cNvSpPr/>
      </dsp:nvSpPr>
      <dsp:spPr>
        <a:xfrm>
          <a:off x="1774287" y="1261776"/>
          <a:ext cx="330301" cy="4954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EDAD8C-29B9-403C-B514-2BD03605AB67}">
      <dsp:nvSpPr>
        <dsp:cNvPr id="0" name=""/>
        <dsp:cNvSpPr/>
      </dsp:nvSpPr>
      <dsp:spPr>
        <a:xfrm>
          <a:off x="1867164" y="1946207"/>
          <a:ext cx="5767810" cy="47185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606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BE" sz="1500" b="1" kern="1200" dirty="0">
              <a:latin typeface="Avenir Next LT Pro" panose="020B0504020202020204" pitchFamily="34" charset="0"/>
            </a:rPr>
            <a:t>Gepersonaliseerde inhoud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BE" sz="1500" kern="1200" dirty="0">
              <a:latin typeface="Avenir Next LT Pro" panose="020B0504020202020204" pitchFamily="34" charset="0"/>
            </a:rPr>
            <a:t>Visualisatie v/d inhoud o.b.v. profilering</a:t>
          </a:r>
        </a:p>
      </dsp:txBody>
      <dsp:txXfrm>
        <a:off x="1867164" y="1946207"/>
        <a:ext cx="5767810" cy="471859"/>
      </dsp:txXfrm>
    </dsp:sp>
    <dsp:sp modelId="{E83B3ED0-709F-4DAE-AC31-9622860B1E3B}">
      <dsp:nvSpPr>
        <dsp:cNvPr id="0" name=""/>
        <dsp:cNvSpPr/>
      </dsp:nvSpPr>
      <dsp:spPr>
        <a:xfrm>
          <a:off x="1774287" y="1855794"/>
          <a:ext cx="330301" cy="4954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02FA3E-CE85-45A8-9591-60DA5B1F6581}">
      <dsp:nvSpPr>
        <dsp:cNvPr id="0" name=""/>
        <dsp:cNvSpPr/>
      </dsp:nvSpPr>
      <dsp:spPr>
        <a:xfrm>
          <a:off x="1906136" y="2540225"/>
          <a:ext cx="5767810" cy="47185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606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BE" sz="1500" b="1" kern="1200" dirty="0">
              <a:latin typeface="Avenir Next LT Pro" panose="020B0504020202020204" pitchFamily="34" charset="0"/>
            </a:rPr>
            <a:t>Gepersonaliseerde advertenties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BE" sz="1500" kern="1200" dirty="0">
              <a:latin typeface="Avenir Next LT Pro" panose="020B0504020202020204" pitchFamily="34" charset="0"/>
            </a:rPr>
            <a:t>Reclame v/d eigenaar v/d website/app o.b.v. profilering</a:t>
          </a:r>
        </a:p>
      </dsp:txBody>
      <dsp:txXfrm>
        <a:off x="1906136" y="2540225"/>
        <a:ext cx="5767810" cy="471859"/>
      </dsp:txXfrm>
    </dsp:sp>
    <dsp:sp modelId="{F3DC0C77-877C-4588-B418-45D051B39097}">
      <dsp:nvSpPr>
        <dsp:cNvPr id="0" name=""/>
        <dsp:cNvSpPr/>
      </dsp:nvSpPr>
      <dsp:spPr>
        <a:xfrm>
          <a:off x="1774287" y="2449812"/>
          <a:ext cx="330301" cy="4954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41B27D-1605-4050-B1C0-683390A93FBC}">
      <dsp:nvSpPr>
        <dsp:cNvPr id="0" name=""/>
        <dsp:cNvSpPr/>
      </dsp:nvSpPr>
      <dsp:spPr>
        <a:xfrm>
          <a:off x="1867164" y="3134244"/>
          <a:ext cx="5767810" cy="47185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606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BE" sz="1500" b="1" kern="1200" dirty="0">
              <a:latin typeface="Avenir Next LT Pro" panose="020B0504020202020204" pitchFamily="34" charset="0"/>
            </a:rPr>
            <a:t>Gepersonaliseerde advertenties van partners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BE" sz="1500" kern="1200" dirty="0">
              <a:latin typeface="Avenir Next LT Pro" panose="020B0504020202020204" pitchFamily="34" charset="0"/>
            </a:rPr>
            <a:t>Reclame v. andere bedrijven dan eigenaar o.b.v. profilering</a:t>
          </a:r>
        </a:p>
      </dsp:txBody>
      <dsp:txXfrm>
        <a:off x="1867164" y="3134244"/>
        <a:ext cx="5767810" cy="471859"/>
      </dsp:txXfrm>
    </dsp:sp>
    <dsp:sp modelId="{7FF0F673-7110-48B7-97F5-0E45CBFE1E1E}">
      <dsp:nvSpPr>
        <dsp:cNvPr id="0" name=""/>
        <dsp:cNvSpPr/>
      </dsp:nvSpPr>
      <dsp:spPr>
        <a:xfrm>
          <a:off x="1774287" y="3043830"/>
          <a:ext cx="330301" cy="4954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055923-6BD7-46BA-A91F-FD8485F47FAF}">
      <dsp:nvSpPr>
        <dsp:cNvPr id="0" name=""/>
        <dsp:cNvSpPr/>
      </dsp:nvSpPr>
      <dsp:spPr>
        <a:xfrm>
          <a:off x="1906136" y="3728262"/>
          <a:ext cx="5767810" cy="47185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606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BE" sz="1500" b="1" i="0" kern="1200" dirty="0">
              <a:latin typeface="Avenir Next LT Pro" panose="020B0504020202020204" pitchFamily="34" charset="0"/>
            </a:rPr>
            <a:t>Gepersonaliseerde advertenties op andere platformen </a:t>
          </a:r>
          <a:r>
            <a:rPr lang="nl-BE" sz="1500" i="0" kern="1200" dirty="0">
              <a:latin typeface="Avenir Next LT Pro" panose="020B0504020202020204" pitchFamily="34" charset="0"/>
            </a:rPr>
            <a:t>(</a:t>
          </a:r>
          <a:r>
            <a:rPr lang="nl-BE" sz="1500" i="1" kern="1200" dirty="0" err="1">
              <a:latin typeface="Avenir Next LT Pro" panose="020B0504020202020204" pitchFamily="34" charset="0"/>
            </a:rPr>
            <a:t>retargeting</a:t>
          </a:r>
          <a:r>
            <a:rPr lang="nl-BE" sz="1500" i="0" kern="1200" dirty="0">
              <a:latin typeface="Avenir Next LT Pro" panose="020B0504020202020204" pitchFamily="34" charset="0"/>
            </a:rPr>
            <a:t>)</a:t>
          </a:r>
          <a:endParaRPr lang="nl-BE" sz="1500" i="1" kern="1200" dirty="0">
            <a:latin typeface="Avenir Next LT Pro" panose="020B0504020202020204" pitchFamily="34" charset="0"/>
          </a:endParaRPr>
        </a:p>
      </dsp:txBody>
      <dsp:txXfrm>
        <a:off x="1906136" y="3728262"/>
        <a:ext cx="5767810" cy="471859"/>
      </dsp:txXfrm>
    </dsp:sp>
    <dsp:sp modelId="{8B539E2C-95A0-414D-9BCE-AAE159F14518}">
      <dsp:nvSpPr>
        <dsp:cNvPr id="0" name=""/>
        <dsp:cNvSpPr/>
      </dsp:nvSpPr>
      <dsp:spPr>
        <a:xfrm>
          <a:off x="1774287" y="3637849"/>
          <a:ext cx="330301" cy="4954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13402C-FE19-41D1-BE35-BA33CB300ED5}">
      <dsp:nvSpPr>
        <dsp:cNvPr id="0" name=""/>
        <dsp:cNvSpPr/>
      </dsp:nvSpPr>
      <dsp:spPr>
        <a:xfrm>
          <a:off x="1867164" y="4322280"/>
          <a:ext cx="5767810" cy="47185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606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BE" sz="1500" b="1" kern="1200" dirty="0">
              <a:latin typeface="Avenir Next LT Pro" panose="020B0504020202020204" pitchFamily="34" charset="0"/>
            </a:rPr>
            <a:t>Sociale media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BE" sz="1500" kern="1200" dirty="0">
              <a:latin typeface="Avenir Next LT Pro" panose="020B0504020202020204" pitchFamily="34" charset="0"/>
            </a:rPr>
            <a:t>Integreren van sociale mediafunctionaliteiten, </a:t>
          </a:r>
          <a:r>
            <a:rPr lang="nl-BE" sz="1500" i="1" kern="1200" dirty="0">
              <a:latin typeface="Avenir Next LT Pro" panose="020B0504020202020204" pitchFamily="34" charset="0"/>
            </a:rPr>
            <a:t>online tracking</a:t>
          </a:r>
          <a:endParaRPr lang="nl-BE" sz="1500" kern="1200" dirty="0">
            <a:latin typeface="Avenir Next LT Pro" panose="020B0504020202020204" pitchFamily="34" charset="0"/>
          </a:endParaRPr>
        </a:p>
      </dsp:txBody>
      <dsp:txXfrm>
        <a:off x="1867164" y="4322280"/>
        <a:ext cx="5767810" cy="471859"/>
      </dsp:txXfrm>
    </dsp:sp>
    <dsp:sp modelId="{82F251F3-CC88-457C-9EA5-4DDEEE4FA518}">
      <dsp:nvSpPr>
        <dsp:cNvPr id="0" name=""/>
        <dsp:cNvSpPr/>
      </dsp:nvSpPr>
      <dsp:spPr>
        <a:xfrm>
          <a:off x="1774287" y="4231867"/>
          <a:ext cx="330301" cy="4954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EA2EB9-CBAB-D044-B440-59871ED60794}">
      <dsp:nvSpPr>
        <dsp:cNvPr id="0" name=""/>
        <dsp:cNvSpPr/>
      </dsp:nvSpPr>
      <dsp:spPr>
        <a:xfrm rot="5400000">
          <a:off x="-165860" y="167568"/>
          <a:ext cx="1105733" cy="7740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1</a:t>
          </a:r>
        </a:p>
      </dsp:txBody>
      <dsp:txXfrm rot="-5400000">
        <a:off x="1" y="388715"/>
        <a:ext cx="774013" cy="331720"/>
      </dsp:txXfrm>
    </dsp:sp>
    <dsp:sp modelId="{4FA21447-BA4A-E346-AD6B-3613486126BA}">
      <dsp:nvSpPr>
        <dsp:cNvPr id="0" name=""/>
        <dsp:cNvSpPr/>
      </dsp:nvSpPr>
      <dsp:spPr>
        <a:xfrm rot="5400000">
          <a:off x="5285443" y="-4509721"/>
          <a:ext cx="718726" cy="97415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3200" kern="1200" dirty="0">
              <a:latin typeface="Avenir Next LT Pro" panose="020B0504020202020204" pitchFamily="34" charset="0"/>
            </a:rPr>
            <a:t>Online marketing landschap</a:t>
          </a:r>
        </a:p>
      </dsp:txBody>
      <dsp:txXfrm rot="-5400000">
        <a:off x="774014" y="36793"/>
        <a:ext cx="9706501" cy="648556"/>
      </dsp:txXfrm>
    </dsp:sp>
    <dsp:sp modelId="{422CBA08-9CC4-164E-BD0B-DE2E11A70BD7}">
      <dsp:nvSpPr>
        <dsp:cNvPr id="0" name=""/>
        <dsp:cNvSpPr/>
      </dsp:nvSpPr>
      <dsp:spPr>
        <a:xfrm rot="5400000">
          <a:off x="-165860" y="1124472"/>
          <a:ext cx="1105733" cy="7740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2</a:t>
          </a:r>
        </a:p>
      </dsp:txBody>
      <dsp:txXfrm rot="-5400000">
        <a:off x="1" y="1345619"/>
        <a:ext cx="774013" cy="331720"/>
      </dsp:txXfrm>
    </dsp:sp>
    <dsp:sp modelId="{229DC9F1-38AF-C346-AAE4-AA2BBCDC3FC3}">
      <dsp:nvSpPr>
        <dsp:cNvPr id="0" name=""/>
        <dsp:cNvSpPr/>
      </dsp:nvSpPr>
      <dsp:spPr>
        <a:xfrm rot="5400000">
          <a:off x="5285443" y="-3552817"/>
          <a:ext cx="718726" cy="97415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3200" kern="1200" dirty="0">
              <a:latin typeface="Avenir Next LT Pro" panose="020B0504020202020204" pitchFamily="34" charset="0"/>
            </a:rPr>
            <a:t>Cookies?</a:t>
          </a:r>
        </a:p>
      </dsp:txBody>
      <dsp:txXfrm rot="-5400000">
        <a:off x="774014" y="993697"/>
        <a:ext cx="9706501" cy="648556"/>
      </dsp:txXfrm>
    </dsp:sp>
    <dsp:sp modelId="{D82FDD93-8461-BE43-B9BC-7582F54506AB}">
      <dsp:nvSpPr>
        <dsp:cNvPr id="0" name=""/>
        <dsp:cNvSpPr/>
      </dsp:nvSpPr>
      <dsp:spPr>
        <a:xfrm rot="5400000">
          <a:off x="-165860" y="2081376"/>
          <a:ext cx="1105733" cy="7740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3</a:t>
          </a:r>
        </a:p>
      </dsp:txBody>
      <dsp:txXfrm rot="-5400000">
        <a:off x="1" y="2302523"/>
        <a:ext cx="774013" cy="331720"/>
      </dsp:txXfrm>
    </dsp:sp>
    <dsp:sp modelId="{6BD02402-C96A-2643-85DE-A581AB518291}">
      <dsp:nvSpPr>
        <dsp:cNvPr id="0" name=""/>
        <dsp:cNvSpPr/>
      </dsp:nvSpPr>
      <dsp:spPr>
        <a:xfrm rot="5400000">
          <a:off x="5285443" y="-2595912"/>
          <a:ext cx="718726" cy="97415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3200" kern="1200" dirty="0">
              <a:latin typeface="Avenir Next LT Pro" panose="020B0504020202020204" pitchFamily="34" charset="0"/>
            </a:rPr>
            <a:t>Slim omgaan met cookies</a:t>
          </a:r>
          <a:endParaRPr lang="nl-BE" sz="3200" kern="1200" dirty="0"/>
        </a:p>
      </dsp:txBody>
      <dsp:txXfrm rot="-5400000">
        <a:off x="774014" y="1950602"/>
        <a:ext cx="9706501" cy="648556"/>
      </dsp:txXfrm>
    </dsp:sp>
    <dsp:sp modelId="{D77E31B3-AC3F-4502-8129-63DBB6B09D66}">
      <dsp:nvSpPr>
        <dsp:cNvPr id="0" name=""/>
        <dsp:cNvSpPr/>
      </dsp:nvSpPr>
      <dsp:spPr>
        <a:xfrm rot="5400000">
          <a:off x="-165860" y="3038281"/>
          <a:ext cx="1105733" cy="7740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4</a:t>
          </a:r>
        </a:p>
      </dsp:txBody>
      <dsp:txXfrm rot="-5400000">
        <a:off x="1" y="3259428"/>
        <a:ext cx="774013" cy="331720"/>
      </dsp:txXfrm>
    </dsp:sp>
    <dsp:sp modelId="{114005AF-ADA1-4BB6-8B30-6C496163912D}">
      <dsp:nvSpPr>
        <dsp:cNvPr id="0" name=""/>
        <dsp:cNvSpPr/>
      </dsp:nvSpPr>
      <dsp:spPr>
        <a:xfrm rot="5400000">
          <a:off x="5285443" y="-1639008"/>
          <a:ext cx="718726" cy="9741586"/>
        </a:xfrm>
        <a:prstGeom prst="round2SameRect">
          <a:avLst/>
        </a:prstGeom>
        <a:solidFill>
          <a:schemeClr val="bg1">
            <a:lumMod val="85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3200" i="0" kern="1200" dirty="0">
              <a:latin typeface="Avenir Next LT Pro" panose="020B0504020202020204" pitchFamily="34" charset="0"/>
            </a:rPr>
            <a:t>Trends</a:t>
          </a:r>
        </a:p>
      </dsp:txBody>
      <dsp:txXfrm rot="-5400000">
        <a:off x="774014" y="2907506"/>
        <a:ext cx="9706501" cy="6485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F54937-CCCA-4944-941B-C62B35A0C5CD}" type="datetimeFigureOut">
              <a:rPr lang="nl-BE" smtClean="0"/>
              <a:t>14/06/2024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4E591-EDB3-46B9-946C-FD44A929978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86597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F4E591-EDB3-46B9-946C-FD44A9299787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377019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F4E591-EDB3-46B9-946C-FD44A9299787}" type="slidenum">
              <a:rPr lang="nl-BE" smtClean="0"/>
              <a:t>10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656869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F4E591-EDB3-46B9-946C-FD44A9299787}" type="slidenum">
              <a:rPr lang="nl-BE" smtClean="0"/>
              <a:t>11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960314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F4E591-EDB3-46B9-946C-FD44A9299787}" type="slidenum">
              <a:rPr lang="nl-BE" smtClean="0"/>
              <a:t>12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045643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F4E591-EDB3-46B9-946C-FD44A9299787}" type="slidenum">
              <a:rPr lang="nl-BE" smtClean="0"/>
              <a:t>13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549625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F4E591-EDB3-46B9-946C-FD44A9299787}" type="slidenum">
              <a:rPr lang="nl-BE" smtClean="0"/>
              <a:t>14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998655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F4E591-EDB3-46B9-946C-FD44A9299787}" type="slidenum">
              <a:rPr lang="nl-BE" smtClean="0"/>
              <a:t>15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690205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F4E591-EDB3-46B9-946C-FD44A9299787}" type="slidenum">
              <a:rPr lang="nl-BE" smtClean="0"/>
              <a:t>16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184445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F4E591-EDB3-46B9-946C-FD44A9299787}" type="slidenum">
              <a:rPr lang="nl-BE" smtClean="0"/>
              <a:t>17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046194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F4E591-EDB3-46B9-946C-FD44A9299787}" type="slidenum">
              <a:rPr lang="nl-BE" smtClean="0"/>
              <a:t>18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37557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F4E591-EDB3-46B9-946C-FD44A9299787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04169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F4E591-EDB3-46B9-946C-FD44A9299787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08165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F4E591-EDB3-46B9-946C-FD44A9299787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17657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F4E591-EDB3-46B9-946C-FD44A9299787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37803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F4E591-EDB3-46B9-946C-FD44A9299787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799298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F4E591-EDB3-46B9-946C-FD44A9299787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22868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F4E591-EDB3-46B9-946C-FD44A9299787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681742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F4E591-EDB3-46B9-946C-FD44A9299787}" type="slidenum">
              <a:rPr lang="nl-BE" smtClean="0"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91899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5CA27D6-315E-5A2B-DAD3-54AEA0CDF0C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758" t="2331" r="8758" b="2331"/>
          <a:stretch/>
        </p:blipFill>
        <p:spPr>
          <a:xfrm>
            <a:off x="0" y="2"/>
            <a:ext cx="12192000" cy="6857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3188CD5-30AE-A6E4-ED80-9E6484BDC6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5280" y="3243740"/>
            <a:ext cx="11521440" cy="1265238"/>
          </a:xfrm>
        </p:spPr>
        <p:txBody>
          <a:bodyPr anchor="ctr">
            <a:normAutofit/>
          </a:bodyPr>
          <a:lstStyle>
            <a:lvl1pPr algn="ctr">
              <a:defRPr sz="4000" spc="1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C1A18C-E625-6CC1-5A33-790B5134E1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280" y="5707380"/>
            <a:ext cx="11521440" cy="8686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nl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49E0C-FFE4-9DF9-B64D-BDF587C994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7599361"/>
            <a:ext cx="206704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8684A5-D90F-4D5D-9825-1487A7408B21}" type="datetime1">
              <a:rPr lang="nl-BE" smtClean="0"/>
              <a:t>14/06/2024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793EA-497C-6958-9ADD-3FDD01036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10339" y="7599361"/>
            <a:ext cx="310056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50993-F1C9-C430-BC95-C9BF66900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30665" y="7599361"/>
            <a:ext cx="206704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37E0BCB-654D-47EF-98D4-C627AFC04E2C}" type="slidenum">
              <a:rPr lang="nl-BE" smtClean="0"/>
              <a:pPr/>
              <a:t>‹nr.›</a:t>
            </a:fld>
            <a:endParaRPr lang="nl-BE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24F1BBE9-43EC-F363-3D4A-B827B439FA0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24374" y="741363"/>
            <a:ext cx="3143252" cy="762000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DF1977F-D1D5-B47E-AAF7-00CD20A6CF9C}"/>
              </a:ext>
            </a:extLst>
          </p:cNvPr>
          <p:cNvSpPr txBox="1">
            <a:spLocks/>
          </p:cNvSpPr>
          <p:nvPr userDrawn="1"/>
        </p:nvSpPr>
        <p:spPr>
          <a:xfrm>
            <a:off x="8432158" y="6476152"/>
            <a:ext cx="3429937" cy="3816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900" kern="1200">
                <a:solidFill>
                  <a:schemeClr val="accent1">
                    <a:alpha val="41000"/>
                  </a:schemeClr>
                </a:solidFill>
                <a:latin typeface="Avenir Next LT Pro" panose="020B05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37E0BCB-654D-47EF-98D4-C627AFC04E2C}" type="slidenum">
              <a:rPr lang="nl-BE" smtClean="0">
                <a:solidFill>
                  <a:schemeClr val="bg1">
                    <a:alpha val="41000"/>
                  </a:schemeClr>
                </a:solidFill>
              </a:rPr>
              <a:pPr/>
              <a:t>‹nr.›</a:t>
            </a:fld>
            <a:endParaRPr lang="nl-BE" dirty="0">
              <a:solidFill>
                <a:schemeClr val="bg1">
                  <a:alpha val="41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318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kel titel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0337A-E8BB-5BE1-076E-CED9A6AF1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2834DE-7874-89B8-A5C4-AAF35F0AC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74AE-EEC8-4BBA-B38F-46F87E8F4484}" type="datetime1">
              <a:rPr lang="nl-BE" smtClean="0"/>
              <a:t>14/06/2024</a:t>
            </a:fld>
            <a:endParaRPr lang="nl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41F35D-FB33-EF4A-0C52-1A1FF51D5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0DAA1E-2078-3C6E-0389-A7A1201A2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01798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12B8C7-1FB2-2C0A-A8F6-86D247B20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984F-A942-4211-8441-3AD60C139F35}" type="datetime1">
              <a:rPr lang="nl-BE" smtClean="0"/>
              <a:t>14/06/2024</a:t>
            </a:fld>
            <a:endParaRPr lang="nl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BFED51-5491-F136-E8C7-CA3A51D14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88FCC5-2B8A-C4B8-FCF2-886D44855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29532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ested in more?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42EF4-4095-6A91-7291-9A4A76FA2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280445"/>
            <a:ext cx="10515600" cy="272589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95FA6D-E1DF-DE84-ABCC-3C34AEC384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7072630"/>
            <a:ext cx="206704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0B0F3AB-A031-47A2-860C-DF7B799153C7}" type="datetime1">
              <a:rPr lang="nl-BE" smtClean="0"/>
              <a:t>14/06/2024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64744-78F8-9856-6A66-BE4F1A1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10339" y="7072630"/>
            <a:ext cx="310056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86467-E4B9-3DA0-876B-9D30ADD41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48296" y="6475727"/>
            <a:ext cx="1996970" cy="381600"/>
          </a:xfrm>
        </p:spPr>
        <p:txBody>
          <a:bodyPr rIns="0"/>
          <a:lstStyle>
            <a:lvl1pPr>
              <a:defRPr>
                <a:solidFill>
                  <a:schemeClr val="bg1">
                    <a:alpha val="25000"/>
                  </a:schemeClr>
                </a:solidFill>
              </a:defRPr>
            </a:lvl1pPr>
          </a:lstStyle>
          <a:p>
            <a:fld id="{F37E0BCB-654D-47EF-98D4-C627AFC04E2C}" type="slidenum">
              <a:rPr lang="nl-BE" smtClean="0"/>
              <a:pPr/>
              <a:t>‹nr.›</a:t>
            </a:fld>
            <a:endParaRPr lang="nl-BE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42AF015-F85B-4A27-1C17-0D89A2967E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98954" y="5989496"/>
            <a:ext cx="1785689" cy="43289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C69F511-E76F-7B90-DE5A-808F43A90F65}"/>
              </a:ext>
            </a:extLst>
          </p:cNvPr>
          <p:cNvSpPr txBox="1"/>
          <p:nvPr userDrawn="1"/>
        </p:nvSpPr>
        <p:spPr>
          <a:xfrm>
            <a:off x="2945435" y="6159182"/>
            <a:ext cx="2136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alpha val="40000"/>
                  </a:schemeClr>
                </a:solidFill>
              </a:rPr>
              <a:t>COMPETITION</a:t>
            </a:r>
            <a:endParaRPr lang="nl-BE" dirty="0">
              <a:solidFill>
                <a:schemeClr val="bg1">
                  <a:alpha val="4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503EAD-0752-7E63-9A98-F53790B8CBD2}"/>
              </a:ext>
            </a:extLst>
          </p:cNvPr>
          <p:cNvSpPr txBox="1"/>
          <p:nvPr userDrawn="1"/>
        </p:nvSpPr>
        <p:spPr>
          <a:xfrm>
            <a:off x="5160623" y="6159182"/>
            <a:ext cx="2248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alpha val="40000"/>
                  </a:schemeClr>
                </a:solidFill>
              </a:rPr>
              <a:t>DATA PROTECTION</a:t>
            </a:r>
            <a:endParaRPr lang="nl-BE" dirty="0">
              <a:solidFill>
                <a:schemeClr val="bg1">
                  <a:alpha val="4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A30CA3-C80F-8F38-9EEF-BEE2FB0E4E6F}"/>
              </a:ext>
            </a:extLst>
          </p:cNvPr>
          <p:cNvSpPr txBox="1"/>
          <p:nvPr userDrawn="1"/>
        </p:nvSpPr>
        <p:spPr>
          <a:xfrm>
            <a:off x="7418569" y="6159182"/>
            <a:ext cx="2220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alpha val="40000"/>
                  </a:schemeClr>
                </a:solidFill>
              </a:rPr>
              <a:t>COMPLIANCE</a:t>
            </a:r>
            <a:endParaRPr lang="nl-BE" dirty="0">
              <a:solidFill>
                <a:schemeClr val="bg1">
                  <a:alpha val="40000"/>
                </a:schemeClr>
              </a:solidFill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4A039C88-0B4A-6D95-5E87-761F69488E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51185"/>
          <a:stretch/>
        </p:blipFill>
        <p:spPr>
          <a:xfrm>
            <a:off x="-1" y="481683"/>
            <a:ext cx="2553071" cy="5977289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DCB40EF-C86E-F782-7688-12A5DBE8F66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1850" y="5219700"/>
            <a:ext cx="8486775" cy="7699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250825" indent="0">
              <a:buNone/>
              <a:defRPr>
                <a:solidFill>
                  <a:schemeClr val="bg1"/>
                </a:solidFill>
              </a:defRPr>
            </a:lvl2pPr>
            <a:lvl3pPr marL="471488" indent="0">
              <a:buNone/>
              <a:defRPr>
                <a:solidFill>
                  <a:schemeClr val="bg1"/>
                </a:solidFill>
              </a:defRPr>
            </a:lvl3pPr>
            <a:lvl4pPr marL="677863" indent="0">
              <a:buNone/>
              <a:defRPr>
                <a:solidFill>
                  <a:schemeClr val="bg1"/>
                </a:solidFill>
              </a:defRPr>
            </a:lvl4pPr>
            <a:lvl5pPr marL="928688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Email: …</a:t>
            </a:r>
            <a:endParaRPr lang="nl-BE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4CE0A3D0-1E97-3959-41B1-4B38D59530D4}"/>
              </a:ext>
            </a:extLst>
          </p:cNvPr>
          <p:cNvSpPr txBox="1">
            <a:spLocks/>
          </p:cNvSpPr>
          <p:nvPr userDrawn="1"/>
        </p:nvSpPr>
        <p:spPr>
          <a:xfrm>
            <a:off x="844550" y="829004"/>
            <a:ext cx="10515600" cy="11446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venir Next LT Pro Demi" panose="020B0704020202020204" pitchFamily="34" charset="0"/>
                <a:ea typeface="+mj-ea"/>
                <a:cs typeface="+mj-cs"/>
              </a:defRPr>
            </a:lvl1pPr>
          </a:lstStyle>
          <a:p>
            <a:r>
              <a:rPr lang="en-US"/>
              <a:t>Interested in more?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6337728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ussenslide COMPETI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59186-635F-E4D3-0B41-CC3E6FA12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4420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42EF4-4095-6A91-7291-9A4A76FA2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72393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95FA6D-E1DF-DE84-ABCC-3C34AEC384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7072630"/>
            <a:ext cx="206704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ED6A44-A3E0-44D1-9A12-E7B8B844AFB3}" type="datetime1">
              <a:rPr lang="nl-BE" smtClean="0"/>
              <a:t>14/06/2024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64744-78F8-9856-6A66-BE4F1A1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10339" y="7072630"/>
            <a:ext cx="310056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86467-E4B9-3DA0-876B-9D30ADD41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30665" y="7072630"/>
            <a:ext cx="206704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37E0BCB-654D-47EF-98D4-C627AFC04E2C}" type="slidenum">
              <a:rPr lang="nl-BE" smtClean="0"/>
              <a:pPr/>
              <a:t>‹nr.›</a:t>
            </a:fld>
            <a:endParaRPr lang="nl-BE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42AF015-F85B-4A27-1C17-0D89A2967E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98954" y="5989496"/>
            <a:ext cx="1785689" cy="43289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C69F511-E76F-7B90-DE5A-808F43A90F65}"/>
              </a:ext>
            </a:extLst>
          </p:cNvPr>
          <p:cNvSpPr txBox="1"/>
          <p:nvPr userDrawn="1"/>
        </p:nvSpPr>
        <p:spPr>
          <a:xfrm>
            <a:off x="2945435" y="6159182"/>
            <a:ext cx="2136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alpha val="40000"/>
                  </a:schemeClr>
                </a:solidFill>
              </a:rPr>
              <a:t>COMPETITION</a:t>
            </a:r>
            <a:endParaRPr lang="nl-BE" dirty="0">
              <a:solidFill>
                <a:schemeClr val="bg1">
                  <a:alpha val="4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503EAD-0752-7E63-9A98-F53790B8CBD2}"/>
              </a:ext>
            </a:extLst>
          </p:cNvPr>
          <p:cNvSpPr txBox="1"/>
          <p:nvPr userDrawn="1"/>
        </p:nvSpPr>
        <p:spPr>
          <a:xfrm>
            <a:off x="5160623" y="6159182"/>
            <a:ext cx="2248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alpha val="20000"/>
                  </a:schemeClr>
                </a:solidFill>
              </a:rPr>
              <a:t>DATA PROTECTION</a:t>
            </a:r>
            <a:endParaRPr lang="nl-BE" dirty="0">
              <a:solidFill>
                <a:schemeClr val="bg1">
                  <a:alpha val="2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A30CA3-C80F-8F38-9EEF-BEE2FB0E4E6F}"/>
              </a:ext>
            </a:extLst>
          </p:cNvPr>
          <p:cNvSpPr txBox="1"/>
          <p:nvPr userDrawn="1"/>
        </p:nvSpPr>
        <p:spPr>
          <a:xfrm>
            <a:off x="7418569" y="6159182"/>
            <a:ext cx="2220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alpha val="20000"/>
                  </a:schemeClr>
                </a:solidFill>
              </a:rPr>
              <a:t>COMPLIANCE</a:t>
            </a:r>
            <a:endParaRPr lang="nl-BE" dirty="0">
              <a:solidFill>
                <a:schemeClr val="bg1">
                  <a:alpha val="20000"/>
                </a:schemeClr>
              </a:solidFill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4A039C88-0B4A-6D95-5E87-761F69488E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51185"/>
          <a:stretch/>
        </p:blipFill>
        <p:spPr>
          <a:xfrm>
            <a:off x="-1" y="481683"/>
            <a:ext cx="2553071" cy="5977289"/>
          </a:xfrm>
          <a:prstGeom prst="rect">
            <a:avLst/>
          </a:prstGeom>
        </p:spPr>
      </p:pic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682EE967-06A0-E339-3A74-1ACD222E49FF}"/>
              </a:ext>
            </a:extLst>
          </p:cNvPr>
          <p:cNvSpPr txBox="1">
            <a:spLocks/>
          </p:cNvSpPr>
          <p:nvPr userDrawn="1"/>
        </p:nvSpPr>
        <p:spPr>
          <a:xfrm>
            <a:off x="9648296" y="6475727"/>
            <a:ext cx="1996970" cy="3816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900" kern="1200">
                <a:solidFill>
                  <a:schemeClr val="bg1">
                    <a:alpha val="25000"/>
                  </a:schemeClr>
                </a:solidFill>
                <a:latin typeface="Avenir Next LT Pro" panose="020B05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37E0BCB-654D-47EF-98D4-C627AFC04E2C}" type="slidenum">
              <a:rPr lang="nl-BE" smtClean="0"/>
              <a:pPr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4226847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slide COMPET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562C0108-5F7D-9672-BBD6-615784E6ACC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1185"/>
          <a:stretch/>
        </p:blipFill>
        <p:spPr>
          <a:xfrm>
            <a:off x="-1" y="481683"/>
            <a:ext cx="2553071" cy="59772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753A13D-2375-37F1-3873-62A287C01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410AD-06DF-C775-074E-20120F84F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D936F-5904-87F6-A916-D91C8EAA9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E612-D747-4F74-982A-231E40F5184A}" type="datetime1">
              <a:rPr lang="nl-BE" smtClean="0"/>
              <a:t>14/06/2024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E664D-7516-D692-327C-2E82BED1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CB8EA-C218-1504-592F-889653BA5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‹nr.›</a:t>
            </a:fld>
            <a:endParaRPr lang="nl-BE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5ABFCAA6-7D45-57D2-02E3-E3B06147717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763424" y="6169468"/>
            <a:ext cx="1023436" cy="248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394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slide COMPETITION + beeld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562C0108-5F7D-9672-BBD6-615784E6ACC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1185"/>
          <a:stretch/>
        </p:blipFill>
        <p:spPr>
          <a:xfrm>
            <a:off x="-1" y="481683"/>
            <a:ext cx="2553071" cy="59772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753A13D-2375-37F1-3873-62A287C01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639046" cy="132556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410AD-06DF-C775-074E-20120F84F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639046" cy="39790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D936F-5904-87F6-A916-D91C8EAA9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9856-F49F-4711-9EE3-B32C6E2CA9E3}" type="datetime1">
              <a:rPr lang="nl-BE" smtClean="0"/>
              <a:t>14/06/2024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E664D-7516-D692-327C-2E82BED1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CB8EA-C218-1504-592F-889653BA5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‹nr.›</a:t>
            </a:fld>
            <a:endParaRPr lang="nl-BE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5ABFCAA6-7D45-57D2-02E3-E3B06147717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763424" y="6169468"/>
            <a:ext cx="1023436" cy="248106"/>
          </a:xfrm>
          <a:prstGeom prst="rect">
            <a:avLst/>
          </a:prstGeom>
        </p:spPr>
      </p:pic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460C8C7F-A92E-8D6A-9BF8-CF4E94169F8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737676" y="376473"/>
            <a:ext cx="4012364" cy="542823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 dirty="0" err="1"/>
              <a:t>Selecteer</a:t>
            </a:r>
            <a:r>
              <a:rPr lang="en-US" dirty="0"/>
              <a:t> de </a:t>
            </a:r>
            <a:r>
              <a:rPr lang="en-US" dirty="0" err="1"/>
              <a:t>beeldkader</a:t>
            </a:r>
            <a:r>
              <a:rPr lang="en-US" dirty="0"/>
              <a:t> en sleep je </a:t>
            </a:r>
            <a:r>
              <a:rPr lang="en-US" dirty="0" err="1"/>
              <a:t>afbeelding</a:t>
            </a:r>
            <a:r>
              <a:rPr lang="en-US" dirty="0"/>
              <a:t> </a:t>
            </a:r>
            <a:r>
              <a:rPr lang="en-US" dirty="0" err="1"/>
              <a:t>erin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736670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slide COMPETITION + beeld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562C0108-5F7D-9672-BBD6-615784E6ACC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1185"/>
          <a:stretch/>
        </p:blipFill>
        <p:spPr>
          <a:xfrm>
            <a:off x="-1" y="481683"/>
            <a:ext cx="2553071" cy="59772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753A13D-2375-37F1-3873-62A287C01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11840" cy="132556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410AD-06DF-C775-074E-20120F84F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4769734" cy="39790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D936F-5904-87F6-A916-D91C8EAA9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B3C0-62DC-453B-B422-36C32750C2EE}" type="datetime1">
              <a:rPr lang="nl-BE" smtClean="0"/>
              <a:t>14/06/2024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E664D-7516-D692-327C-2E82BED1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CB8EA-C218-1504-592F-889653BA5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‹nr.›</a:t>
            </a:fld>
            <a:endParaRPr lang="nl-BE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5ABFCAA6-7D45-57D2-02E3-E3B06147717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763424" y="6169468"/>
            <a:ext cx="1023436" cy="248106"/>
          </a:xfrm>
          <a:prstGeom prst="rect">
            <a:avLst/>
          </a:prstGeom>
        </p:spPr>
      </p:pic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0E68E95E-813A-711A-58D7-4F744B66B18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810257" y="1825625"/>
            <a:ext cx="5939783" cy="397907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 dirty="0" err="1"/>
              <a:t>Selecteer</a:t>
            </a:r>
            <a:r>
              <a:rPr lang="en-US" dirty="0"/>
              <a:t> de </a:t>
            </a:r>
            <a:r>
              <a:rPr lang="en-US" dirty="0" err="1"/>
              <a:t>beeldkader</a:t>
            </a:r>
            <a:r>
              <a:rPr lang="en-US" dirty="0"/>
              <a:t> en sleep je </a:t>
            </a:r>
            <a:r>
              <a:rPr lang="en-US" dirty="0" err="1"/>
              <a:t>afbeelding</a:t>
            </a:r>
            <a:r>
              <a:rPr lang="en-US" dirty="0"/>
              <a:t> </a:t>
            </a:r>
            <a:r>
              <a:rPr lang="en-US" dirty="0" err="1"/>
              <a:t>erin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710337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ekstslide COMPETITION + beeld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55D28CC3-8776-DCB2-BAD5-66CF0D81EB4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122800" y="0"/>
            <a:ext cx="5069200" cy="6857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4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err="1"/>
              <a:t>Selecteer</a:t>
            </a:r>
            <a:r>
              <a:rPr lang="en-US" dirty="0"/>
              <a:t> de </a:t>
            </a:r>
            <a:r>
              <a:rPr lang="en-US" dirty="0" err="1"/>
              <a:t>beeldkader</a:t>
            </a:r>
            <a:r>
              <a:rPr lang="en-US" dirty="0"/>
              <a:t> en sleep je </a:t>
            </a:r>
            <a:r>
              <a:rPr lang="en-US" dirty="0" err="1"/>
              <a:t>afbeelding</a:t>
            </a:r>
            <a:r>
              <a:rPr lang="en-US" dirty="0"/>
              <a:t> </a:t>
            </a:r>
            <a:r>
              <a:rPr lang="en-US" dirty="0" err="1"/>
              <a:t>erin</a:t>
            </a:r>
            <a:endParaRPr lang="nl-BE" dirty="0"/>
          </a:p>
          <a:p>
            <a:endParaRPr lang="nl-BE" dirty="0"/>
          </a:p>
        </p:txBody>
      </p:sp>
      <p:sp>
        <p:nvSpPr>
          <p:cNvPr id="11" name="Picture Placeholder 14">
            <a:extLst>
              <a:ext uri="{FF2B5EF4-FFF2-40B4-BE49-F238E27FC236}">
                <a16:creationId xmlns:a16="http://schemas.microsoft.com/office/drawing/2014/main" id="{8BA34723-851D-88C1-3B55-D3C5E3C9296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763420" y="6162314"/>
            <a:ext cx="1023437" cy="248532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nl-BE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562C0108-5F7D-9672-BBD6-615784E6ACC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51185"/>
          <a:stretch/>
        </p:blipFill>
        <p:spPr>
          <a:xfrm>
            <a:off x="-1" y="481683"/>
            <a:ext cx="2553071" cy="59772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753A13D-2375-37F1-3873-62A287C01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192465" cy="132556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410AD-06DF-C775-074E-20120F84F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92465" cy="39790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D936F-5904-87F6-A916-D91C8EAA9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7C73C-B354-46B3-A799-DCC54BAFCD30}" type="datetime1">
              <a:rPr lang="nl-BE" smtClean="0"/>
              <a:t>14/06/2024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E664D-7516-D692-327C-2E82BED1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CB8EA-C218-1504-592F-889653BA5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713608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kel titel COMPET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0337A-E8BB-5BE1-076E-CED9A6AF1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2834DE-7874-89B8-A5C4-AAF35F0AC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ABC5C-3CBC-45BC-A887-B2E4A39E1FD4}" type="datetime1">
              <a:rPr lang="nl-BE" smtClean="0"/>
              <a:t>14/06/2024</a:t>
            </a:fld>
            <a:endParaRPr lang="nl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41F35D-FB33-EF4A-0C52-1A1FF51D5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0DAA1E-2078-3C6E-0389-A7A1201A2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‹nr.›</a:t>
            </a:fld>
            <a:endParaRPr lang="nl-BE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31113656-4B83-274A-64CA-6F404A3FCB5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1185"/>
          <a:stretch/>
        </p:blipFill>
        <p:spPr>
          <a:xfrm>
            <a:off x="-1" y="481683"/>
            <a:ext cx="2553071" cy="5977289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5826429A-E377-01B3-465A-A0FC612AFF5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763424" y="6169468"/>
            <a:ext cx="1023436" cy="248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8765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COMPET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12B8C7-1FB2-2C0A-A8F6-86D247B20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B876-8957-4F5E-87E1-DF2F92C43771}" type="datetime1">
              <a:rPr lang="nl-BE" smtClean="0"/>
              <a:t>14/06/2024</a:t>
            </a:fld>
            <a:endParaRPr lang="nl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BFED51-5491-F136-E8C7-CA3A51D14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88FCC5-2B8A-C4B8-FCF2-886D44855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‹nr.›</a:t>
            </a:fld>
            <a:endParaRPr lang="nl-BE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64FB3671-5024-F315-DF86-1F8967C9362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1185"/>
          <a:stretch/>
        </p:blipFill>
        <p:spPr>
          <a:xfrm>
            <a:off x="-1" y="481683"/>
            <a:ext cx="2553071" cy="5977289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C0B00779-3484-8CAC-298B-03E1597191D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763424" y="6169468"/>
            <a:ext cx="1023436" cy="248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175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 Slide met afdel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5CA27D6-315E-5A2B-DAD3-54AEA0CDF0C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758" t="2331" r="8758" b="2331"/>
          <a:stretch/>
        </p:blipFill>
        <p:spPr>
          <a:xfrm>
            <a:off x="0" y="2"/>
            <a:ext cx="12192000" cy="6857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3188CD5-30AE-A6E4-ED80-9E6484BDC6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5280" y="2778920"/>
            <a:ext cx="11521440" cy="1265238"/>
          </a:xfrm>
        </p:spPr>
        <p:txBody>
          <a:bodyPr anchor="b">
            <a:normAutofit/>
          </a:bodyPr>
          <a:lstStyle>
            <a:lvl1pPr algn="ctr">
              <a:defRPr sz="4000" spc="1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C1A18C-E625-6CC1-5A33-790B5134E1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280" y="4152900"/>
            <a:ext cx="11521440" cy="51816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nl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49E0C-FFE4-9DF9-B64D-BDF587C994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7599361"/>
            <a:ext cx="206704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BDA3E6A-A398-425B-A4D6-5DE46AD0ECF3}" type="datetime1">
              <a:rPr lang="nl-BE" smtClean="0"/>
              <a:t>14/06/2024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793EA-497C-6958-9ADD-3FDD01036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10339" y="7599361"/>
            <a:ext cx="310056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50993-F1C9-C430-BC95-C9BF66900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30665" y="7599361"/>
            <a:ext cx="206704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37E0BCB-654D-47EF-98D4-C627AFC04E2C}" type="slidenum">
              <a:rPr lang="nl-BE" smtClean="0"/>
              <a:pPr/>
              <a:t>‹nr.›</a:t>
            </a:fld>
            <a:endParaRPr lang="nl-BE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24F1BBE9-43EC-F363-3D4A-B827B439FA0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24374" y="741363"/>
            <a:ext cx="3143252" cy="762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ADCD0C0-47E6-7508-6AD1-B463110F2120}"/>
              </a:ext>
            </a:extLst>
          </p:cNvPr>
          <p:cNvSpPr txBox="1"/>
          <p:nvPr userDrawn="1"/>
        </p:nvSpPr>
        <p:spPr>
          <a:xfrm>
            <a:off x="1684973" y="5999162"/>
            <a:ext cx="2787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alpha val="40000"/>
                  </a:schemeClr>
                </a:solidFill>
              </a:rPr>
              <a:t>COMPETITION</a:t>
            </a:r>
            <a:endParaRPr lang="nl-BE" dirty="0">
              <a:solidFill>
                <a:schemeClr val="bg1">
                  <a:alpha val="4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7212671-2F4C-D805-A2D5-A79E62351715}"/>
              </a:ext>
            </a:extLst>
          </p:cNvPr>
          <p:cNvSpPr txBox="1"/>
          <p:nvPr userDrawn="1"/>
        </p:nvSpPr>
        <p:spPr>
          <a:xfrm>
            <a:off x="4702493" y="5999162"/>
            <a:ext cx="2787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alpha val="40000"/>
                  </a:schemeClr>
                </a:solidFill>
              </a:rPr>
              <a:t>DATA PROTECTION</a:t>
            </a:r>
            <a:endParaRPr lang="nl-BE" dirty="0">
              <a:solidFill>
                <a:schemeClr val="bg1">
                  <a:alpha val="40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367001-756F-70C4-CD69-5A3B9D2A2185}"/>
              </a:ext>
            </a:extLst>
          </p:cNvPr>
          <p:cNvSpPr txBox="1"/>
          <p:nvPr userDrawn="1"/>
        </p:nvSpPr>
        <p:spPr>
          <a:xfrm>
            <a:off x="7720013" y="5999162"/>
            <a:ext cx="2787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alpha val="40000"/>
                  </a:schemeClr>
                </a:solidFill>
              </a:rPr>
              <a:t>COMPLIANCE</a:t>
            </a:r>
            <a:endParaRPr lang="nl-BE" dirty="0">
              <a:solidFill>
                <a:schemeClr val="bg1">
                  <a:alpha val="40000"/>
                </a:schemeClr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79F71D8-D92F-80F4-3DB6-65799C50EA6B}"/>
              </a:ext>
            </a:extLst>
          </p:cNvPr>
          <p:cNvSpPr txBox="1">
            <a:spLocks/>
          </p:cNvSpPr>
          <p:nvPr userDrawn="1"/>
        </p:nvSpPr>
        <p:spPr>
          <a:xfrm>
            <a:off x="8432159" y="6476153"/>
            <a:ext cx="3342330" cy="38184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900" kern="1200">
                <a:solidFill>
                  <a:schemeClr val="accent1">
                    <a:alpha val="41000"/>
                  </a:schemeClr>
                </a:solidFill>
                <a:latin typeface="Avenir Next LT Pro" panose="020B05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37E0BCB-654D-47EF-98D4-C627AFC04E2C}" type="slidenum">
              <a:rPr lang="nl-BE" smtClean="0">
                <a:solidFill>
                  <a:schemeClr val="bg1">
                    <a:alpha val="41000"/>
                  </a:schemeClr>
                </a:solidFill>
              </a:rPr>
              <a:pPr/>
              <a:t>‹nr.›</a:t>
            </a:fld>
            <a:endParaRPr lang="nl-BE" dirty="0">
              <a:solidFill>
                <a:schemeClr val="bg1">
                  <a:alpha val="41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4522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>
          <p15:clr>
            <a:srgbClr val="FBAE40"/>
          </p15:clr>
        </p15:guide>
        <p15:guide id="2" pos="7417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ussenslide DATA PROT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59186-635F-E4D3-0B41-CC3E6FA12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4420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42EF4-4095-6A91-7291-9A4A76FA2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72393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95FA6D-E1DF-DE84-ABCC-3C34AEC384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7072630"/>
            <a:ext cx="206704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0CC88-5BD2-4658-B739-E7EFB0CC2CAA}" type="datetime1">
              <a:rPr lang="nl-BE" smtClean="0"/>
              <a:t>14/06/2024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64744-78F8-9856-6A66-BE4F1A1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10339" y="7072630"/>
            <a:ext cx="310056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86467-E4B9-3DA0-876B-9D30ADD41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30665" y="7072630"/>
            <a:ext cx="206704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37E0BCB-654D-47EF-98D4-C627AFC04E2C}" type="slidenum">
              <a:rPr lang="nl-BE" smtClean="0"/>
              <a:pPr/>
              <a:t>‹nr.›</a:t>
            </a:fld>
            <a:endParaRPr lang="nl-BE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42AF015-F85B-4A27-1C17-0D89A2967E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98954" y="5989496"/>
            <a:ext cx="1785689" cy="43289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C69F511-E76F-7B90-DE5A-808F43A90F65}"/>
              </a:ext>
            </a:extLst>
          </p:cNvPr>
          <p:cNvSpPr txBox="1"/>
          <p:nvPr userDrawn="1"/>
        </p:nvSpPr>
        <p:spPr>
          <a:xfrm>
            <a:off x="2945435" y="6159182"/>
            <a:ext cx="2136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alpha val="20000"/>
                  </a:schemeClr>
                </a:solidFill>
              </a:rPr>
              <a:t>COMPETITION</a:t>
            </a:r>
            <a:endParaRPr lang="nl-BE" dirty="0">
              <a:solidFill>
                <a:schemeClr val="bg1">
                  <a:alpha val="2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503EAD-0752-7E63-9A98-F53790B8CBD2}"/>
              </a:ext>
            </a:extLst>
          </p:cNvPr>
          <p:cNvSpPr txBox="1"/>
          <p:nvPr userDrawn="1"/>
        </p:nvSpPr>
        <p:spPr>
          <a:xfrm>
            <a:off x="5160623" y="6159182"/>
            <a:ext cx="2248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alpha val="40000"/>
                  </a:schemeClr>
                </a:solidFill>
              </a:rPr>
              <a:t>DATA PROTECTION</a:t>
            </a:r>
            <a:endParaRPr lang="nl-BE" dirty="0">
              <a:solidFill>
                <a:schemeClr val="bg1">
                  <a:alpha val="4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A30CA3-C80F-8F38-9EEF-BEE2FB0E4E6F}"/>
              </a:ext>
            </a:extLst>
          </p:cNvPr>
          <p:cNvSpPr txBox="1"/>
          <p:nvPr userDrawn="1"/>
        </p:nvSpPr>
        <p:spPr>
          <a:xfrm>
            <a:off x="7418569" y="6159182"/>
            <a:ext cx="2220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alpha val="20000"/>
                  </a:schemeClr>
                </a:solidFill>
              </a:rPr>
              <a:t>COMPLIANCE</a:t>
            </a:r>
            <a:endParaRPr lang="nl-BE" dirty="0">
              <a:solidFill>
                <a:schemeClr val="bg1">
                  <a:alpha val="20000"/>
                </a:schemeClr>
              </a:solidFill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4A039C88-0B4A-6D95-5E87-761F69488E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51185"/>
          <a:stretch/>
        </p:blipFill>
        <p:spPr>
          <a:xfrm>
            <a:off x="-1" y="481683"/>
            <a:ext cx="2553071" cy="5977289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369FC79-17DF-05DC-1EF5-68B53AD787F6}"/>
              </a:ext>
            </a:extLst>
          </p:cNvPr>
          <p:cNvSpPr txBox="1">
            <a:spLocks/>
          </p:cNvSpPr>
          <p:nvPr userDrawn="1"/>
        </p:nvSpPr>
        <p:spPr>
          <a:xfrm>
            <a:off x="9648296" y="6475727"/>
            <a:ext cx="1996970" cy="3816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900" kern="1200">
                <a:solidFill>
                  <a:schemeClr val="bg1">
                    <a:alpha val="25000"/>
                  </a:schemeClr>
                </a:solidFill>
                <a:latin typeface="Avenir Next LT Pro" panose="020B05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37E0BCB-654D-47EF-98D4-C627AFC04E2C}" type="slidenum">
              <a:rPr lang="nl-BE" smtClean="0"/>
              <a:pPr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3274616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ekstslide DATA PROT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562C0108-5F7D-9672-BBD6-615784E6ACC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1185"/>
          <a:stretch/>
        </p:blipFill>
        <p:spPr>
          <a:xfrm>
            <a:off x="-1" y="481683"/>
            <a:ext cx="2553071" cy="59772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753A13D-2375-37F1-3873-62A287C01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410AD-06DF-C775-074E-20120F84F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D936F-5904-87F6-A916-D91C8EAA9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9BD0E-515F-458B-96AE-11732FF6A483}" type="datetime1">
              <a:rPr lang="nl-BE" smtClean="0"/>
              <a:t>14/06/2024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E664D-7516-D692-327C-2E82BED1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CB8EA-C218-1504-592F-889653BA5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‹nr.›</a:t>
            </a:fld>
            <a:endParaRPr lang="nl-BE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5ABFCAA6-7D45-57D2-02E3-E3B06147717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763424" y="6169468"/>
            <a:ext cx="1023436" cy="248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8141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slide DATA PROTECTION + beeld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2574F88C-87D2-7192-D872-68335A07C2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1185"/>
          <a:stretch/>
        </p:blipFill>
        <p:spPr>
          <a:xfrm>
            <a:off x="-1" y="481683"/>
            <a:ext cx="2553071" cy="59772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753A13D-2375-37F1-3873-62A287C01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656408" cy="132556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410AD-06DF-C775-074E-20120F84F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656408" cy="39790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D936F-5904-87F6-A916-D91C8EAA9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39B3A-A885-4310-A0D2-A897617D2A77}" type="datetime1">
              <a:rPr lang="nl-BE" smtClean="0"/>
              <a:t>14/06/2024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E664D-7516-D692-327C-2E82BED1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CB8EA-C218-1504-592F-889653BA5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‹nr.›</a:t>
            </a:fld>
            <a:endParaRPr lang="nl-BE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5ABFCAA6-7D45-57D2-02E3-E3B06147717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763424" y="6169468"/>
            <a:ext cx="1023436" cy="248106"/>
          </a:xfrm>
          <a:prstGeom prst="rect">
            <a:avLst/>
          </a:prstGeom>
        </p:spPr>
      </p:pic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540B4EEF-9036-4838-EA66-0978F7C7D8B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737676" y="376473"/>
            <a:ext cx="4012364" cy="542823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 dirty="0" err="1"/>
              <a:t>Selecteer</a:t>
            </a:r>
            <a:r>
              <a:rPr lang="en-US" dirty="0"/>
              <a:t> de </a:t>
            </a:r>
            <a:r>
              <a:rPr lang="en-US" dirty="0" err="1"/>
              <a:t>beeldkader</a:t>
            </a:r>
            <a:r>
              <a:rPr lang="en-US" dirty="0"/>
              <a:t> en sleep je </a:t>
            </a:r>
            <a:r>
              <a:rPr lang="en-US" dirty="0" err="1"/>
              <a:t>afbeelding</a:t>
            </a:r>
            <a:r>
              <a:rPr lang="en-US" dirty="0"/>
              <a:t> </a:t>
            </a:r>
            <a:r>
              <a:rPr lang="en-US" dirty="0" err="1"/>
              <a:t>erin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239770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slide DATA PROTECTION + beeld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E96563D2-5002-5FE8-2542-D9B76BE35E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1185"/>
          <a:stretch/>
        </p:blipFill>
        <p:spPr>
          <a:xfrm>
            <a:off x="-1" y="481683"/>
            <a:ext cx="2553071" cy="59772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753A13D-2375-37F1-3873-62A287C01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11840" cy="132556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410AD-06DF-C775-074E-20120F84F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677137" cy="39790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D936F-5904-87F6-A916-D91C8EAA9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1C35-A92B-416C-9838-20A18B9510FD}" type="datetime1">
              <a:rPr lang="nl-BE" smtClean="0"/>
              <a:t>14/06/2024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E664D-7516-D692-327C-2E82BED1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CB8EA-C218-1504-592F-889653BA5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‹nr.›</a:t>
            </a:fld>
            <a:endParaRPr lang="nl-BE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5ABFCAA6-7D45-57D2-02E3-E3B06147717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763424" y="6169468"/>
            <a:ext cx="1023436" cy="248106"/>
          </a:xfrm>
          <a:prstGeom prst="rect">
            <a:avLst/>
          </a:prstGeom>
        </p:spPr>
      </p:pic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3D312901-77F5-4138-2D30-C689DB174A9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810257" y="1825625"/>
            <a:ext cx="5939783" cy="397907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 dirty="0" err="1"/>
              <a:t>Selecteer</a:t>
            </a:r>
            <a:r>
              <a:rPr lang="en-US" dirty="0"/>
              <a:t> de </a:t>
            </a:r>
            <a:r>
              <a:rPr lang="en-US" dirty="0" err="1"/>
              <a:t>beeldkader</a:t>
            </a:r>
            <a:r>
              <a:rPr lang="en-US" dirty="0"/>
              <a:t> en sleep je </a:t>
            </a:r>
            <a:r>
              <a:rPr lang="en-US" dirty="0" err="1"/>
              <a:t>afbeelding</a:t>
            </a:r>
            <a:r>
              <a:rPr lang="en-US" dirty="0"/>
              <a:t> </a:t>
            </a:r>
            <a:r>
              <a:rPr lang="en-US" dirty="0" err="1"/>
              <a:t>erin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6385585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ekstslide DATA PROTECTION + beeld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24D5CC8C-1D80-DE3B-3558-DDB137748AC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122800" y="0"/>
            <a:ext cx="5069200" cy="6857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4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err="1"/>
              <a:t>Selecteer</a:t>
            </a:r>
            <a:r>
              <a:rPr lang="en-US" dirty="0"/>
              <a:t> de </a:t>
            </a:r>
            <a:r>
              <a:rPr lang="en-US" dirty="0" err="1"/>
              <a:t>beeldkader</a:t>
            </a:r>
            <a:r>
              <a:rPr lang="en-US" dirty="0"/>
              <a:t> en sleep je </a:t>
            </a:r>
            <a:r>
              <a:rPr lang="en-US" dirty="0" err="1"/>
              <a:t>afbeelding</a:t>
            </a:r>
            <a:r>
              <a:rPr lang="en-US" dirty="0"/>
              <a:t> </a:t>
            </a:r>
            <a:r>
              <a:rPr lang="en-US" dirty="0" err="1"/>
              <a:t>erin</a:t>
            </a:r>
            <a:endParaRPr lang="nl-BE" dirty="0"/>
          </a:p>
          <a:p>
            <a:endParaRPr lang="nl-BE" dirty="0"/>
          </a:p>
        </p:txBody>
      </p:sp>
      <p:sp>
        <p:nvSpPr>
          <p:cNvPr id="11" name="Picture Placeholder 14">
            <a:extLst>
              <a:ext uri="{FF2B5EF4-FFF2-40B4-BE49-F238E27FC236}">
                <a16:creationId xmlns:a16="http://schemas.microsoft.com/office/drawing/2014/main" id="{B0F903A6-BA4D-377E-3E64-E6EFF854062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763420" y="6162314"/>
            <a:ext cx="1023437" cy="248532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nl-BE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E96563D2-5002-5FE8-2542-D9B76BE35E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51185"/>
          <a:stretch/>
        </p:blipFill>
        <p:spPr>
          <a:xfrm>
            <a:off x="-1" y="481683"/>
            <a:ext cx="2553071" cy="59772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753A13D-2375-37F1-3873-62A287C01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192465" cy="132556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410AD-06DF-C775-074E-20120F84F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92465" cy="39790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D936F-5904-87F6-A916-D91C8EAA9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EE0CD-10A7-42FD-8ED6-2089D5EDFC4B}" type="datetime1">
              <a:rPr lang="nl-BE" smtClean="0"/>
              <a:t>14/06/2024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E664D-7516-D692-327C-2E82BED1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CB8EA-C218-1504-592F-889653BA5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3712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kel titel DATA PROT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0337A-E8BB-5BE1-076E-CED9A6AF1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2834DE-7874-89B8-A5C4-AAF35F0AC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B659-7564-4B4B-AA48-9E391EC96B9F}" type="datetime1">
              <a:rPr lang="nl-BE" smtClean="0"/>
              <a:t>14/06/2024</a:t>
            </a:fld>
            <a:endParaRPr lang="nl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41F35D-FB33-EF4A-0C52-1A1FF51D5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0DAA1E-2078-3C6E-0389-A7A1201A2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‹nr.›</a:t>
            </a:fld>
            <a:endParaRPr lang="nl-BE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31113656-4B83-274A-64CA-6F404A3FCB5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1185"/>
          <a:stretch/>
        </p:blipFill>
        <p:spPr>
          <a:xfrm>
            <a:off x="-1" y="481683"/>
            <a:ext cx="2553071" cy="5977289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5826429A-E377-01B3-465A-A0FC612AFF5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763424" y="6169468"/>
            <a:ext cx="1023436" cy="248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7459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DATA PROT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12B8C7-1FB2-2C0A-A8F6-86D247B20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392C-4C8D-47B3-9C71-407EF807980A}" type="datetime1">
              <a:rPr lang="nl-BE" smtClean="0"/>
              <a:t>14/06/2024</a:t>
            </a:fld>
            <a:endParaRPr lang="nl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BFED51-5491-F136-E8C7-CA3A51D14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88FCC5-2B8A-C4B8-FCF2-886D44855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‹nr.›</a:t>
            </a:fld>
            <a:endParaRPr lang="nl-BE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64FB3671-5024-F315-DF86-1F8967C9362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1185"/>
          <a:stretch/>
        </p:blipFill>
        <p:spPr>
          <a:xfrm>
            <a:off x="-1" y="481683"/>
            <a:ext cx="2553071" cy="5977289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C0B00779-3484-8CAC-298B-03E1597191D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763424" y="6169468"/>
            <a:ext cx="1023436" cy="248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2105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ussenslide COMPLIANC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59186-635F-E4D3-0B41-CC3E6FA12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4420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42EF4-4095-6A91-7291-9A4A76FA2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72393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95FA6D-E1DF-DE84-ABCC-3C34AEC384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7072630"/>
            <a:ext cx="206704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B05A42-A8CD-49D3-BB15-485B8FB9822D}" type="datetime1">
              <a:rPr lang="nl-BE" smtClean="0"/>
              <a:t>14/06/2024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64744-78F8-9856-6A66-BE4F1A1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10339" y="7072630"/>
            <a:ext cx="310056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86467-E4B9-3DA0-876B-9D30ADD41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30665" y="7072630"/>
            <a:ext cx="206704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37E0BCB-654D-47EF-98D4-C627AFC04E2C}" type="slidenum">
              <a:rPr lang="nl-BE" smtClean="0"/>
              <a:pPr/>
              <a:t>‹nr.›</a:t>
            </a:fld>
            <a:endParaRPr lang="nl-BE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42AF015-F85B-4A27-1C17-0D89A2967E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98954" y="5989496"/>
            <a:ext cx="1785689" cy="43289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C69F511-E76F-7B90-DE5A-808F43A90F65}"/>
              </a:ext>
            </a:extLst>
          </p:cNvPr>
          <p:cNvSpPr txBox="1"/>
          <p:nvPr userDrawn="1"/>
        </p:nvSpPr>
        <p:spPr>
          <a:xfrm>
            <a:off x="2945435" y="6159182"/>
            <a:ext cx="2136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alpha val="20000"/>
                  </a:schemeClr>
                </a:solidFill>
              </a:rPr>
              <a:t>COMPETITION</a:t>
            </a:r>
            <a:endParaRPr lang="nl-BE" dirty="0">
              <a:solidFill>
                <a:schemeClr val="bg1">
                  <a:alpha val="2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503EAD-0752-7E63-9A98-F53790B8CBD2}"/>
              </a:ext>
            </a:extLst>
          </p:cNvPr>
          <p:cNvSpPr txBox="1"/>
          <p:nvPr userDrawn="1"/>
        </p:nvSpPr>
        <p:spPr>
          <a:xfrm>
            <a:off x="5160623" y="6159182"/>
            <a:ext cx="2248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alpha val="20000"/>
                  </a:schemeClr>
                </a:solidFill>
              </a:rPr>
              <a:t>DATA PROTECTION</a:t>
            </a:r>
            <a:endParaRPr lang="nl-BE" dirty="0">
              <a:solidFill>
                <a:schemeClr val="bg1">
                  <a:alpha val="2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A30CA3-C80F-8F38-9EEF-BEE2FB0E4E6F}"/>
              </a:ext>
            </a:extLst>
          </p:cNvPr>
          <p:cNvSpPr txBox="1"/>
          <p:nvPr userDrawn="1"/>
        </p:nvSpPr>
        <p:spPr>
          <a:xfrm>
            <a:off x="7418569" y="6159182"/>
            <a:ext cx="2220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alpha val="40000"/>
                  </a:schemeClr>
                </a:solidFill>
              </a:rPr>
              <a:t>COMPLIANCE</a:t>
            </a:r>
            <a:endParaRPr lang="nl-BE" dirty="0">
              <a:solidFill>
                <a:schemeClr val="bg1">
                  <a:alpha val="40000"/>
                </a:schemeClr>
              </a:solidFill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4A039C88-0B4A-6D95-5E87-761F69488E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51185"/>
          <a:stretch/>
        </p:blipFill>
        <p:spPr>
          <a:xfrm>
            <a:off x="-1" y="481683"/>
            <a:ext cx="2553071" cy="5977289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77E0736-F834-2494-44D1-563DEB397F96}"/>
              </a:ext>
            </a:extLst>
          </p:cNvPr>
          <p:cNvSpPr txBox="1">
            <a:spLocks/>
          </p:cNvSpPr>
          <p:nvPr userDrawn="1"/>
        </p:nvSpPr>
        <p:spPr>
          <a:xfrm>
            <a:off x="9648296" y="6475727"/>
            <a:ext cx="1996970" cy="3816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900" kern="1200">
                <a:solidFill>
                  <a:schemeClr val="bg1">
                    <a:alpha val="25000"/>
                  </a:schemeClr>
                </a:solidFill>
                <a:latin typeface="Avenir Next LT Pro" panose="020B05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37E0BCB-654D-47EF-98D4-C627AFC04E2C}" type="slidenum">
              <a:rPr lang="nl-BE" smtClean="0"/>
              <a:pPr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1593526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ekstslide COMPLIA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562C0108-5F7D-9672-BBD6-615784E6ACC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1185"/>
          <a:stretch/>
        </p:blipFill>
        <p:spPr>
          <a:xfrm>
            <a:off x="-1" y="481683"/>
            <a:ext cx="2553071" cy="59772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753A13D-2375-37F1-3873-62A287C01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410AD-06DF-C775-074E-20120F84F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D936F-5904-87F6-A916-D91C8EAA9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821C-9C4F-4B2C-AF12-16CF5788B92A}" type="datetime1">
              <a:rPr lang="nl-BE" smtClean="0"/>
              <a:t>14/06/2024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E664D-7516-D692-327C-2E82BED1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CB8EA-C218-1504-592F-889653BA5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‹nr.›</a:t>
            </a:fld>
            <a:endParaRPr lang="nl-BE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5ABFCAA6-7D45-57D2-02E3-E3B06147717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763424" y="6169468"/>
            <a:ext cx="1023436" cy="248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2683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slide COMPLIANCE + beeld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1D154398-3115-4507-AAAD-57D62ED0C4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1185"/>
          <a:stretch/>
        </p:blipFill>
        <p:spPr>
          <a:xfrm>
            <a:off x="-1" y="481683"/>
            <a:ext cx="2553071" cy="59772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753A13D-2375-37F1-3873-62A287C01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772154" cy="132556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410AD-06DF-C775-074E-20120F84F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772154" cy="39790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D936F-5904-87F6-A916-D91C8EAA9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5AEF-24C2-4F8E-839A-D8EF6A7711F8}" type="datetime1">
              <a:rPr lang="nl-BE" smtClean="0"/>
              <a:t>14/06/2024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E664D-7516-D692-327C-2E82BED1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CB8EA-C218-1504-592F-889653BA5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‹nr.›</a:t>
            </a:fld>
            <a:endParaRPr lang="nl-BE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5ABFCAA6-7D45-57D2-02E3-E3B06147717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763424" y="6169468"/>
            <a:ext cx="1023436" cy="248106"/>
          </a:xfrm>
          <a:prstGeom prst="rect">
            <a:avLst/>
          </a:prstGeom>
        </p:spPr>
      </p:pic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D55DD7B0-0930-7051-B2AF-9EC04028CAB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737676" y="376473"/>
            <a:ext cx="4012364" cy="542823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 dirty="0" err="1"/>
              <a:t>Selecteer</a:t>
            </a:r>
            <a:r>
              <a:rPr lang="en-US" dirty="0"/>
              <a:t> de </a:t>
            </a:r>
            <a:r>
              <a:rPr lang="en-US" dirty="0" err="1"/>
              <a:t>beeldkader</a:t>
            </a:r>
            <a:r>
              <a:rPr lang="en-US" dirty="0"/>
              <a:t> en sleep je </a:t>
            </a:r>
            <a:r>
              <a:rPr lang="en-US" dirty="0" err="1"/>
              <a:t>afbeelding</a:t>
            </a:r>
            <a:r>
              <a:rPr lang="en-US" dirty="0"/>
              <a:t> </a:t>
            </a:r>
            <a:r>
              <a:rPr lang="en-US" dirty="0" err="1"/>
              <a:t>erin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137487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+ beeldcontainer witt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EC163A0-FBA2-CDFE-BD5A-DBEACA9604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tIns="0" bIns="208800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err="1"/>
              <a:t>Selecteer</a:t>
            </a:r>
            <a:r>
              <a:rPr lang="en-US" dirty="0"/>
              <a:t> de </a:t>
            </a:r>
            <a:r>
              <a:rPr lang="en-US" dirty="0" err="1"/>
              <a:t>beeldkader</a:t>
            </a:r>
            <a:r>
              <a:rPr lang="en-US" dirty="0"/>
              <a:t> en sleep je </a:t>
            </a:r>
            <a:r>
              <a:rPr lang="en-US" dirty="0" err="1"/>
              <a:t>afbeelding</a:t>
            </a:r>
            <a:r>
              <a:rPr lang="en-US" dirty="0"/>
              <a:t> </a:t>
            </a:r>
            <a:r>
              <a:rPr lang="en-US" dirty="0" err="1"/>
              <a:t>erin</a:t>
            </a:r>
            <a:endParaRPr lang="nl-B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188CD5-30AE-A6E4-ED80-9E6484BDC6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5280" y="2778920"/>
            <a:ext cx="11521440" cy="1265238"/>
          </a:xfrm>
        </p:spPr>
        <p:txBody>
          <a:bodyPr anchor="b">
            <a:normAutofit/>
          </a:bodyPr>
          <a:lstStyle>
            <a:lvl1pPr algn="ctr">
              <a:defRPr sz="4000" spc="1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C1A18C-E625-6CC1-5A33-790B5134E1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280" y="4152900"/>
            <a:ext cx="11521440" cy="51816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nl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49E0C-FFE4-9DF9-B64D-BDF587C994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7599361"/>
            <a:ext cx="206704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CBDC4A2-1B09-479D-9288-28A111F2EC68}" type="datetime1">
              <a:rPr lang="nl-BE" smtClean="0"/>
              <a:t>14/06/2024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793EA-497C-6958-9ADD-3FDD01036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10339" y="7599361"/>
            <a:ext cx="310056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50993-F1C9-C430-BC95-C9BF66900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13519" y="6476400"/>
            <a:ext cx="2660969" cy="381600"/>
          </a:xfrm>
        </p:spPr>
        <p:txBody>
          <a:bodyPr r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37E0BCB-654D-47EF-98D4-C627AFC04E2C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4E7DB157-FAED-F5A2-8F08-C4BCF5412CE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24600" y="741363"/>
            <a:ext cx="3142800" cy="7632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nl-BE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DCD0C0-47E6-7508-6AD1-B463110F2120}"/>
              </a:ext>
            </a:extLst>
          </p:cNvPr>
          <p:cNvSpPr txBox="1"/>
          <p:nvPr userDrawn="1"/>
        </p:nvSpPr>
        <p:spPr>
          <a:xfrm>
            <a:off x="1684973" y="5999162"/>
            <a:ext cx="2787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alpha val="40000"/>
                  </a:schemeClr>
                </a:solidFill>
              </a:rPr>
              <a:t>COMPETITION</a:t>
            </a:r>
            <a:endParaRPr lang="nl-BE" dirty="0">
              <a:solidFill>
                <a:schemeClr val="bg1">
                  <a:alpha val="4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7212671-2F4C-D805-A2D5-A79E62351715}"/>
              </a:ext>
            </a:extLst>
          </p:cNvPr>
          <p:cNvSpPr txBox="1"/>
          <p:nvPr userDrawn="1"/>
        </p:nvSpPr>
        <p:spPr>
          <a:xfrm>
            <a:off x="4702493" y="5999162"/>
            <a:ext cx="2787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alpha val="40000"/>
                  </a:schemeClr>
                </a:solidFill>
              </a:rPr>
              <a:t>DATA PROTECTION</a:t>
            </a:r>
            <a:endParaRPr lang="nl-BE" dirty="0">
              <a:solidFill>
                <a:schemeClr val="bg1">
                  <a:alpha val="40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367001-756F-70C4-CD69-5A3B9D2A2185}"/>
              </a:ext>
            </a:extLst>
          </p:cNvPr>
          <p:cNvSpPr txBox="1"/>
          <p:nvPr userDrawn="1"/>
        </p:nvSpPr>
        <p:spPr>
          <a:xfrm>
            <a:off x="7720013" y="5999162"/>
            <a:ext cx="2787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alpha val="40000"/>
                  </a:schemeClr>
                </a:solidFill>
              </a:rPr>
              <a:t>COMPLIANCE</a:t>
            </a:r>
            <a:endParaRPr lang="nl-BE" dirty="0">
              <a:solidFill>
                <a:schemeClr val="bg1">
                  <a:alpha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8612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slide COMPLIANCE + beeld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687E3E66-D722-AE94-7AE4-54B2DC4CB4D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1185"/>
          <a:stretch/>
        </p:blipFill>
        <p:spPr>
          <a:xfrm>
            <a:off x="-1" y="481683"/>
            <a:ext cx="2553071" cy="59772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753A13D-2375-37F1-3873-62A287C01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11840" cy="132556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410AD-06DF-C775-074E-20120F84F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81309" cy="39790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D936F-5904-87F6-A916-D91C8EAA9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8F6B5-330C-466C-8971-C0BAD98F199A}" type="datetime1">
              <a:rPr lang="nl-BE" smtClean="0"/>
              <a:t>14/06/2024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E664D-7516-D692-327C-2E82BED1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CB8EA-C218-1504-592F-889653BA5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‹nr.›</a:t>
            </a:fld>
            <a:endParaRPr lang="nl-BE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5ABFCAA6-7D45-57D2-02E3-E3B06147717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763424" y="6169468"/>
            <a:ext cx="1023436" cy="248106"/>
          </a:xfrm>
          <a:prstGeom prst="rect">
            <a:avLst/>
          </a:prstGeom>
        </p:spPr>
      </p:pic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DA0EAFBC-4438-AC3D-7BD5-05E85AAAB45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810257" y="1825625"/>
            <a:ext cx="5939783" cy="397907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 dirty="0" err="1"/>
              <a:t>Selecteer</a:t>
            </a:r>
            <a:r>
              <a:rPr lang="en-US" dirty="0"/>
              <a:t> de </a:t>
            </a:r>
            <a:r>
              <a:rPr lang="en-US" dirty="0" err="1"/>
              <a:t>beeldkader</a:t>
            </a:r>
            <a:r>
              <a:rPr lang="en-US" dirty="0"/>
              <a:t> en sleep je </a:t>
            </a:r>
            <a:r>
              <a:rPr lang="en-US" dirty="0" err="1"/>
              <a:t>afbeelding</a:t>
            </a:r>
            <a:r>
              <a:rPr lang="en-US" dirty="0"/>
              <a:t> </a:t>
            </a:r>
            <a:r>
              <a:rPr lang="en-US" dirty="0" err="1"/>
              <a:t>erin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9920676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ekstslide COMPLIANCE + beeld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0CED6041-BFDC-7B54-B86E-A4E29890EAB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122800" y="0"/>
            <a:ext cx="5069200" cy="6857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4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err="1"/>
              <a:t>Selecteer</a:t>
            </a:r>
            <a:r>
              <a:rPr lang="en-US" dirty="0"/>
              <a:t> de </a:t>
            </a:r>
            <a:r>
              <a:rPr lang="en-US" dirty="0" err="1"/>
              <a:t>beeldkader</a:t>
            </a:r>
            <a:r>
              <a:rPr lang="en-US" dirty="0"/>
              <a:t> en sleep je </a:t>
            </a:r>
            <a:r>
              <a:rPr lang="en-US" dirty="0" err="1"/>
              <a:t>afbeelding</a:t>
            </a:r>
            <a:r>
              <a:rPr lang="en-US" dirty="0"/>
              <a:t> </a:t>
            </a:r>
            <a:r>
              <a:rPr lang="en-US" dirty="0" err="1"/>
              <a:t>erin</a:t>
            </a:r>
            <a:endParaRPr lang="nl-BE" dirty="0"/>
          </a:p>
          <a:p>
            <a:endParaRPr lang="nl-BE" dirty="0"/>
          </a:p>
        </p:txBody>
      </p:sp>
      <p:sp>
        <p:nvSpPr>
          <p:cNvPr id="11" name="Picture Placeholder 14">
            <a:extLst>
              <a:ext uri="{FF2B5EF4-FFF2-40B4-BE49-F238E27FC236}">
                <a16:creationId xmlns:a16="http://schemas.microsoft.com/office/drawing/2014/main" id="{4C5B626A-BE64-1373-2C60-265D60DBE53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763420" y="6162314"/>
            <a:ext cx="1023437" cy="248532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nl-BE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687E3E66-D722-AE94-7AE4-54B2DC4CB4D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51185"/>
          <a:stretch/>
        </p:blipFill>
        <p:spPr>
          <a:xfrm>
            <a:off x="-1" y="481683"/>
            <a:ext cx="2553071" cy="59772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753A13D-2375-37F1-3873-62A287C01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192465" cy="132556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410AD-06DF-C775-074E-20120F84F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92465" cy="39790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D936F-5904-87F6-A916-D91C8EAA9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91EAA-43E1-4C82-A3B4-88DB211E9BD9}" type="datetime1">
              <a:rPr lang="nl-BE" smtClean="0"/>
              <a:t>14/06/2024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E664D-7516-D692-327C-2E82BED1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CB8EA-C218-1504-592F-889653BA5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641457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kel titel COMPLIA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0337A-E8BB-5BE1-076E-CED9A6AF1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2834DE-7874-89B8-A5C4-AAF35F0AC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5AFB7-ABD2-4B30-A2C9-0710191BDF34}" type="datetime1">
              <a:rPr lang="nl-BE" smtClean="0"/>
              <a:t>14/06/2024</a:t>
            </a:fld>
            <a:endParaRPr lang="nl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41F35D-FB33-EF4A-0C52-1A1FF51D5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0DAA1E-2078-3C6E-0389-A7A1201A2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‹nr.›</a:t>
            </a:fld>
            <a:endParaRPr lang="nl-BE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31113656-4B83-274A-64CA-6F404A3FCB5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1185"/>
          <a:stretch/>
        </p:blipFill>
        <p:spPr>
          <a:xfrm>
            <a:off x="-1" y="481683"/>
            <a:ext cx="2553071" cy="5977289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5826429A-E377-01B3-465A-A0FC612AFF5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763424" y="6169468"/>
            <a:ext cx="1023436" cy="248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858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COMPLIA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12B8C7-1FB2-2C0A-A8F6-86D247B20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9F50-7011-4E78-8C5D-E9A3676ED566}" type="datetime1">
              <a:rPr lang="nl-BE" smtClean="0"/>
              <a:t>14/06/2024</a:t>
            </a:fld>
            <a:endParaRPr lang="nl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BFED51-5491-F136-E8C7-CA3A51D14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88FCC5-2B8A-C4B8-FCF2-886D44855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‹nr.›</a:t>
            </a:fld>
            <a:endParaRPr lang="nl-BE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64FB3671-5024-F315-DF86-1F8967C9362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1185"/>
          <a:stretch/>
        </p:blipFill>
        <p:spPr>
          <a:xfrm>
            <a:off x="-1" y="481683"/>
            <a:ext cx="2553071" cy="5977289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C0B00779-3484-8CAC-298B-03E1597191D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763424" y="6169468"/>
            <a:ext cx="1023436" cy="248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765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+ beeldcontainer zwart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EC163A0-FBA2-CDFE-BD5A-DBEACA9604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tIns="0" bIns="208800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err="1"/>
              <a:t>Selecteer</a:t>
            </a:r>
            <a:r>
              <a:rPr lang="en-US" dirty="0"/>
              <a:t> de </a:t>
            </a:r>
            <a:r>
              <a:rPr lang="en-US" dirty="0" err="1"/>
              <a:t>beeldkader</a:t>
            </a:r>
            <a:r>
              <a:rPr lang="en-US" dirty="0"/>
              <a:t> en sleep je </a:t>
            </a:r>
            <a:r>
              <a:rPr lang="en-US" dirty="0" err="1"/>
              <a:t>afbeelding</a:t>
            </a:r>
            <a:r>
              <a:rPr lang="en-US" dirty="0"/>
              <a:t> </a:t>
            </a:r>
            <a:r>
              <a:rPr lang="en-US" dirty="0" err="1"/>
              <a:t>erin</a:t>
            </a:r>
            <a:endParaRPr lang="nl-B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188CD5-30AE-A6E4-ED80-9E6484BDC6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5280" y="2778920"/>
            <a:ext cx="11521440" cy="1265238"/>
          </a:xfrm>
        </p:spPr>
        <p:txBody>
          <a:bodyPr anchor="b">
            <a:normAutofit/>
          </a:bodyPr>
          <a:lstStyle>
            <a:lvl1pPr algn="ctr">
              <a:defRPr sz="4000" spc="1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C1A18C-E625-6CC1-5A33-790B5134E1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280" y="4152900"/>
            <a:ext cx="11521440" cy="51816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nl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49E0C-FFE4-9DF9-B64D-BDF587C994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7599361"/>
            <a:ext cx="206704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B6C1488-3E00-4355-803F-2FD50A5DEEF4}" type="datetime1">
              <a:rPr lang="nl-BE" smtClean="0"/>
              <a:t>14/06/2024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793EA-497C-6958-9ADD-3FDD01036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10339" y="7599361"/>
            <a:ext cx="310056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50993-F1C9-C430-BC95-C9BF66900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74830" y="6475729"/>
            <a:ext cx="1899659" cy="381600"/>
          </a:xfrm>
        </p:spPr>
        <p:txBody>
          <a:bodyPr r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37E0BCB-654D-47EF-98D4-C627AFC04E2C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DCD0C0-47E6-7508-6AD1-B463110F2120}"/>
              </a:ext>
            </a:extLst>
          </p:cNvPr>
          <p:cNvSpPr txBox="1"/>
          <p:nvPr userDrawn="1"/>
        </p:nvSpPr>
        <p:spPr>
          <a:xfrm>
            <a:off x="1684973" y="5999162"/>
            <a:ext cx="2787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alpha val="40000"/>
                  </a:schemeClr>
                </a:solidFill>
              </a:rPr>
              <a:t>COMPETITION</a:t>
            </a:r>
            <a:endParaRPr lang="nl-BE" dirty="0">
              <a:solidFill>
                <a:schemeClr val="bg1">
                  <a:alpha val="4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7212671-2F4C-D805-A2D5-A79E62351715}"/>
              </a:ext>
            </a:extLst>
          </p:cNvPr>
          <p:cNvSpPr txBox="1"/>
          <p:nvPr userDrawn="1"/>
        </p:nvSpPr>
        <p:spPr>
          <a:xfrm>
            <a:off x="4702493" y="5999162"/>
            <a:ext cx="2787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alpha val="40000"/>
                  </a:schemeClr>
                </a:solidFill>
              </a:rPr>
              <a:t>DATA PROTECTION</a:t>
            </a:r>
            <a:endParaRPr lang="nl-BE" dirty="0">
              <a:solidFill>
                <a:schemeClr val="bg1">
                  <a:alpha val="40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367001-756F-70C4-CD69-5A3B9D2A2185}"/>
              </a:ext>
            </a:extLst>
          </p:cNvPr>
          <p:cNvSpPr txBox="1"/>
          <p:nvPr userDrawn="1"/>
        </p:nvSpPr>
        <p:spPr>
          <a:xfrm>
            <a:off x="7720013" y="5999162"/>
            <a:ext cx="2787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alpha val="40000"/>
                  </a:schemeClr>
                </a:solidFill>
              </a:rPr>
              <a:t>COMPLIANCE</a:t>
            </a:r>
            <a:endParaRPr lang="nl-BE" dirty="0">
              <a:solidFill>
                <a:schemeClr val="bg1">
                  <a:alpha val="40000"/>
                </a:schemeClr>
              </a:solidFill>
            </a:endParaRPr>
          </a:p>
        </p:txBody>
      </p:sp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4E7DB157-FAED-F5A2-8F08-C4BCF5412CE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24600" y="741363"/>
            <a:ext cx="3142800" cy="7632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nl-BE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835E61D-F312-6881-D6DC-E60E15EB5E69}"/>
              </a:ext>
            </a:extLst>
          </p:cNvPr>
          <p:cNvSpPr txBox="1">
            <a:spLocks/>
          </p:cNvSpPr>
          <p:nvPr userDrawn="1"/>
        </p:nvSpPr>
        <p:spPr>
          <a:xfrm>
            <a:off x="8432158" y="6476153"/>
            <a:ext cx="34299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900" kern="1200">
                <a:solidFill>
                  <a:schemeClr val="accent1">
                    <a:alpha val="41000"/>
                  </a:schemeClr>
                </a:solidFill>
                <a:latin typeface="Avenir Next LT Pro" panose="020B05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37E0BCB-654D-47EF-98D4-C627AFC04E2C}" type="slidenum">
              <a:rPr lang="nl-BE" smtClean="0">
                <a:solidFill>
                  <a:schemeClr val="bg1">
                    <a:alpha val="41000"/>
                  </a:schemeClr>
                </a:solidFill>
              </a:rPr>
              <a:pPr/>
              <a:t>‹nr.›</a:t>
            </a:fld>
            <a:endParaRPr lang="nl-BE" dirty="0">
              <a:solidFill>
                <a:schemeClr val="bg1">
                  <a:alpha val="41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51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ussenslide ALGEMEE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59186-635F-E4D3-0B41-CC3E6FA12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4420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42EF4-4095-6A91-7291-9A4A76FA2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72393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95FA6D-E1DF-DE84-ABCC-3C34AEC384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7072630"/>
            <a:ext cx="206704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C56620-882F-49AA-8387-57093679D050}" type="datetime1">
              <a:rPr lang="nl-BE" smtClean="0"/>
              <a:t>14/06/2024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64744-78F8-9856-6A66-BE4F1A1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10339" y="7072630"/>
            <a:ext cx="310056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86467-E4B9-3DA0-876B-9D30ADD41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30665" y="7072630"/>
            <a:ext cx="206704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37E0BCB-654D-47EF-98D4-C627AFC04E2C}" type="slidenum">
              <a:rPr lang="nl-BE" smtClean="0"/>
              <a:pPr/>
              <a:t>‹nr.›</a:t>
            </a:fld>
            <a:endParaRPr lang="nl-BE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42AF015-F85B-4A27-1C17-0D89A2967E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98954" y="5989496"/>
            <a:ext cx="1785689" cy="43289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C69F511-E76F-7B90-DE5A-808F43A90F65}"/>
              </a:ext>
            </a:extLst>
          </p:cNvPr>
          <p:cNvSpPr txBox="1"/>
          <p:nvPr userDrawn="1"/>
        </p:nvSpPr>
        <p:spPr>
          <a:xfrm>
            <a:off x="2945435" y="6159182"/>
            <a:ext cx="2136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alpha val="40000"/>
                  </a:schemeClr>
                </a:solidFill>
              </a:rPr>
              <a:t>COMPETITION</a:t>
            </a:r>
            <a:endParaRPr lang="nl-BE" dirty="0">
              <a:solidFill>
                <a:schemeClr val="bg1">
                  <a:alpha val="4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503EAD-0752-7E63-9A98-F53790B8CBD2}"/>
              </a:ext>
            </a:extLst>
          </p:cNvPr>
          <p:cNvSpPr txBox="1"/>
          <p:nvPr userDrawn="1"/>
        </p:nvSpPr>
        <p:spPr>
          <a:xfrm>
            <a:off x="5160623" y="6159182"/>
            <a:ext cx="2248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alpha val="40000"/>
                  </a:schemeClr>
                </a:solidFill>
              </a:rPr>
              <a:t>DATA PROTECTION</a:t>
            </a:r>
            <a:endParaRPr lang="nl-BE" dirty="0">
              <a:solidFill>
                <a:schemeClr val="bg1">
                  <a:alpha val="4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A30CA3-C80F-8F38-9EEF-BEE2FB0E4E6F}"/>
              </a:ext>
            </a:extLst>
          </p:cNvPr>
          <p:cNvSpPr txBox="1"/>
          <p:nvPr userDrawn="1"/>
        </p:nvSpPr>
        <p:spPr>
          <a:xfrm>
            <a:off x="7418569" y="6159182"/>
            <a:ext cx="2220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alpha val="40000"/>
                  </a:schemeClr>
                </a:solidFill>
              </a:rPr>
              <a:t>COMPLIANCE</a:t>
            </a:r>
            <a:endParaRPr lang="nl-BE" dirty="0">
              <a:solidFill>
                <a:schemeClr val="bg1">
                  <a:alpha val="40000"/>
                </a:schemeClr>
              </a:solidFill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4A039C88-0B4A-6D95-5E87-761F69488E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51185"/>
          <a:stretch/>
        </p:blipFill>
        <p:spPr>
          <a:xfrm>
            <a:off x="-1" y="481683"/>
            <a:ext cx="2553071" cy="5977289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9A802A2-217F-B6AB-3CEC-A7EA584F2A6C}"/>
              </a:ext>
            </a:extLst>
          </p:cNvPr>
          <p:cNvSpPr txBox="1">
            <a:spLocks/>
          </p:cNvSpPr>
          <p:nvPr userDrawn="1"/>
        </p:nvSpPr>
        <p:spPr>
          <a:xfrm>
            <a:off x="8287475" y="6476153"/>
            <a:ext cx="34299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900" kern="1200">
                <a:solidFill>
                  <a:schemeClr val="accent1">
                    <a:alpha val="41000"/>
                  </a:schemeClr>
                </a:solidFill>
                <a:latin typeface="Avenir Next LT Pro" panose="020B05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37E0BCB-654D-47EF-98D4-C627AFC04E2C}" type="slidenum">
              <a:rPr lang="nl-BE" smtClean="0">
                <a:solidFill>
                  <a:schemeClr val="bg1">
                    <a:alpha val="41000"/>
                  </a:schemeClr>
                </a:solidFill>
              </a:rPr>
              <a:pPr/>
              <a:t>‹nr.›</a:t>
            </a:fld>
            <a:endParaRPr lang="nl-BE" dirty="0">
              <a:solidFill>
                <a:schemeClr val="bg1">
                  <a:alpha val="41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3309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lide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3A13D-2375-37F1-3873-62A287C01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410AD-06DF-C775-074E-20120F84F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D936F-5904-87F6-A916-D91C8EAA9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8C24-86C9-4AAF-B0A7-8692DD676565}" type="datetime1">
              <a:rPr lang="nl-BE" smtClean="0"/>
              <a:t>14/06/2024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E664D-7516-D692-327C-2E82BED1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CB8EA-C218-1504-592F-889653BA5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2303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lide ALGEMEEN + beeld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3A13D-2375-37F1-3873-62A287C01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627471" cy="132556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410AD-06DF-C775-074E-20120F84F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627471" cy="39790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D936F-5904-87F6-A916-D91C8EAA9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7CFCF-90F7-48A2-83C4-89311B85D6C6}" type="datetime1">
              <a:rPr lang="nl-BE" smtClean="0"/>
              <a:t>14/06/2024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E664D-7516-D692-327C-2E82BED1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CB8EA-C218-1504-592F-889653BA5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‹nr.›</a:t>
            </a:fld>
            <a:endParaRPr lang="nl-BE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7755E6F-FBBE-87DF-A2EB-B592026A15E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737676" y="376473"/>
            <a:ext cx="4012364" cy="542823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 dirty="0" err="1"/>
              <a:t>Selecteer</a:t>
            </a:r>
            <a:r>
              <a:rPr lang="en-US" dirty="0"/>
              <a:t> de </a:t>
            </a:r>
            <a:r>
              <a:rPr lang="en-US" dirty="0" err="1"/>
              <a:t>beeldkader</a:t>
            </a:r>
            <a:r>
              <a:rPr lang="en-US" dirty="0"/>
              <a:t> en sleep je </a:t>
            </a:r>
            <a:r>
              <a:rPr lang="en-US" dirty="0" err="1"/>
              <a:t>afbeelding</a:t>
            </a:r>
            <a:r>
              <a:rPr lang="en-US" dirty="0"/>
              <a:t> </a:t>
            </a:r>
            <a:r>
              <a:rPr lang="en-US" dirty="0" err="1"/>
              <a:t>erin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826731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lide ALGEMEEN + beeld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3A13D-2375-37F1-3873-62A287C01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11840" cy="132556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410AD-06DF-C775-074E-20120F84F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625051" cy="39790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D936F-5904-87F6-A916-D91C8EAA9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855A-45BD-4F17-8B0C-C4A9930CA817}" type="datetime1">
              <a:rPr lang="nl-BE" smtClean="0"/>
              <a:t>14/06/2024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E664D-7516-D692-327C-2E82BED1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CB8EA-C218-1504-592F-889653BA5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‹nr.›</a:t>
            </a:fld>
            <a:endParaRPr lang="nl-BE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7755E6F-FBBE-87DF-A2EB-B592026A15E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810257" y="1825625"/>
            <a:ext cx="5939783" cy="397907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 dirty="0" err="1"/>
              <a:t>Selecteer</a:t>
            </a:r>
            <a:r>
              <a:rPr lang="en-US" dirty="0"/>
              <a:t> de </a:t>
            </a:r>
            <a:r>
              <a:rPr lang="en-US" dirty="0" err="1"/>
              <a:t>beeldkader</a:t>
            </a:r>
            <a:r>
              <a:rPr lang="en-US" dirty="0"/>
              <a:t> en sleep je </a:t>
            </a:r>
            <a:r>
              <a:rPr lang="en-US" dirty="0" err="1"/>
              <a:t>afbeelding</a:t>
            </a:r>
            <a:r>
              <a:rPr lang="en-US" dirty="0"/>
              <a:t> </a:t>
            </a:r>
            <a:r>
              <a:rPr lang="en-US" dirty="0" err="1"/>
              <a:t>erin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11900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kstslide ALGEMEEN + beeld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7755E6F-FBBE-87DF-A2EB-B592026A15E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122800" y="0"/>
            <a:ext cx="5069200" cy="6857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4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err="1"/>
              <a:t>Selecteer</a:t>
            </a:r>
            <a:r>
              <a:rPr lang="en-US" dirty="0"/>
              <a:t> de </a:t>
            </a:r>
            <a:r>
              <a:rPr lang="en-US" dirty="0" err="1"/>
              <a:t>beeldkader</a:t>
            </a:r>
            <a:r>
              <a:rPr lang="en-US" dirty="0"/>
              <a:t> en sleep je </a:t>
            </a:r>
            <a:r>
              <a:rPr lang="en-US" dirty="0" err="1"/>
              <a:t>afbeelding</a:t>
            </a:r>
            <a:r>
              <a:rPr lang="en-US" dirty="0"/>
              <a:t> </a:t>
            </a:r>
            <a:r>
              <a:rPr lang="en-US" dirty="0" err="1"/>
              <a:t>erin</a:t>
            </a:r>
            <a:endParaRPr lang="nl-BE" dirty="0"/>
          </a:p>
          <a:p>
            <a:endParaRPr lang="nl-B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53A13D-2375-37F1-3873-62A287C01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024824" cy="132556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410AD-06DF-C775-074E-20120F84F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24824" cy="39790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D936F-5904-87F6-A916-D91C8EAA9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000A-C753-4672-918F-201C93C8BE09}" type="datetime1">
              <a:rPr lang="nl-BE" smtClean="0"/>
              <a:t>14/06/2024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E664D-7516-D692-327C-2E82BED1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CB8EA-C218-1504-592F-889653BA5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‹nr.›</a:t>
            </a:fld>
            <a:endParaRPr lang="nl-BE"/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EBA3180E-7E93-B627-5897-3B1896C91A0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763420" y="6162314"/>
            <a:ext cx="1023437" cy="248532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69572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image" Target="../media/image4.sv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11">
            <a:extLst>
              <a:ext uri="{FF2B5EF4-FFF2-40B4-BE49-F238E27FC236}">
                <a16:creationId xmlns:a16="http://schemas.microsoft.com/office/drawing/2014/main" id="{74803FBF-001B-7F35-1EC2-78F90D0A48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5">
            <a:extLst>
              <a:ext uri="{96DAC541-7B7A-43D3-8B79-37D633B846F1}">
                <asvg:svgBlip xmlns:asvg="http://schemas.microsoft.com/office/drawing/2016/SVG/main" r:embed="rId36"/>
              </a:ext>
            </a:extLst>
          </a:blip>
          <a:srcRect l="51185"/>
          <a:stretch/>
        </p:blipFill>
        <p:spPr>
          <a:xfrm>
            <a:off x="-1" y="481683"/>
            <a:ext cx="2553071" cy="5977289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24FF7A-528D-5858-479D-B8435D07B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4C5600-7D5D-E07F-8E47-E5BA31F9A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79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1E24D-DE73-246D-84CF-9F58CF1D3D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7033469"/>
            <a:ext cx="20670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CADA2-5BE6-4B2B-9B83-42C0E09E0823}" type="datetime1">
              <a:rPr lang="nl-BE" smtClean="0"/>
              <a:t>14/06/2024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789F3B-B995-6768-F45F-FED0EA11D9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10339" y="7033469"/>
            <a:ext cx="31005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983A1-0C51-95D4-AE56-FFC0260DC9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32158" y="6476153"/>
            <a:ext cx="34299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alpha val="41000"/>
                  </a:schemeClr>
                </a:solidFill>
                <a:latin typeface="Avenir Next LT Pro" panose="020B0504020202020204" pitchFamily="34" charset="0"/>
              </a:defRPr>
            </a:lvl1pPr>
          </a:lstStyle>
          <a:p>
            <a:fld id="{F37E0BCB-654D-47EF-98D4-C627AFC04E2C}" type="slidenum">
              <a:rPr lang="nl-BE" smtClean="0"/>
              <a:pPr/>
              <a:t>‹nr.›</a:t>
            </a:fld>
            <a:endParaRPr lang="nl-BE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CE3718CC-957B-9474-D150-60476566FD48}"/>
              </a:ext>
            </a:extLst>
          </p:cNvPr>
          <p:cNvPicPr>
            <a:picLocks noChangeAspect="1"/>
          </p:cNvPicPr>
          <p:nvPr userDrawn="1"/>
        </p:nvPicPr>
        <p:blipFill>
          <a:blip r:embed="rId37">
            <a:extLst>
              <a:ext uri="{96DAC541-7B7A-43D3-8B79-37D633B846F1}">
                <asvg:svgBlip xmlns:asvg="http://schemas.microsoft.com/office/drawing/2016/SVG/main" r:embed="rId38"/>
              </a:ext>
            </a:extLst>
          </a:blip>
          <a:stretch>
            <a:fillRect/>
          </a:stretch>
        </p:blipFill>
        <p:spPr>
          <a:xfrm>
            <a:off x="10763424" y="6169468"/>
            <a:ext cx="1023436" cy="248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509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  <p:sldLayoutId id="2147483744" r:id="rId18"/>
    <p:sldLayoutId id="2147483745" r:id="rId19"/>
    <p:sldLayoutId id="2147483746" r:id="rId20"/>
    <p:sldLayoutId id="2147483747" r:id="rId21"/>
    <p:sldLayoutId id="2147483748" r:id="rId22"/>
    <p:sldLayoutId id="2147483749" r:id="rId23"/>
    <p:sldLayoutId id="2147483750" r:id="rId24"/>
    <p:sldLayoutId id="2147483751" r:id="rId25"/>
    <p:sldLayoutId id="2147483752" r:id="rId26"/>
    <p:sldLayoutId id="2147483753" r:id="rId27"/>
    <p:sldLayoutId id="2147483754" r:id="rId28"/>
    <p:sldLayoutId id="2147483755" r:id="rId29"/>
    <p:sldLayoutId id="2147483756" r:id="rId30"/>
    <p:sldLayoutId id="2147483757" r:id="rId31"/>
    <p:sldLayoutId id="2147483758" r:id="rId32"/>
    <p:sldLayoutId id="2147483759" r:id="rId3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venir Next LT Pro Demi" panose="020B07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1pPr>
      <a:lvl2pPr marL="461963" indent="-211138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2pPr>
      <a:lvl3pPr marL="677863" indent="-206375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3pPr>
      <a:lvl4pPr marL="919163" indent="-241300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tabLst/>
        <a:defRPr sz="1600" kern="120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4pPr>
      <a:lvl5pPr marL="1135063" indent="-206375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10" Type="http://schemas.openxmlformats.org/officeDocument/2006/relationships/image" Target="../media/image25.svg"/><Relationship Id="rId4" Type="http://schemas.openxmlformats.org/officeDocument/2006/relationships/image" Target="../media/image19.svg"/><Relationship Id="rId9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1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1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3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anouk.focquet@faros.eu" TargetMode="External"/><Relationship Id="rId2" Type="http://schemas.openxmlformats.org/officeDocument/2006/relationships/hyperlink" Target="https://www.youtube.com/@Faros_law_firm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10" Type="http://schemas.openxmlformats.org/officeDocument/2006/relationships/image" Target="../media/image25.svg"/><Relationship Id="rId4" Type="http://schemas.openxmlformats.org/officeDocument/2006/relationships/image" Target="../media/image19.svg"/><Relationship Id="rId9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27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10" Type="http://schemas.openxmlformats.org/officeDocument/2006/relationships/image" Target="../media/image25.svg"/><Relationship Id="rId4" Type="http://schemas.openxmlformats.org/officeDocument/2006/relationships/image" Target="../media/image19.sv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737AF-0C5E-9758-8038-25F7BCD013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Online Marketing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CBFA14-F7D7-CAF6-416F-E34F263346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280" y="4152900"/>
            <a:ext cx="11521440" cy="1125156"/>
          </a:xfrm>
        </p:spPr>
        <p:txBody>
          <a:bodyPr>
            <a:normAutofit/>
          </a:bodyPr>
          <a:lstStyle/>
          <a:p>
            <a:r>
              <a:rPr lang="nl-BE" dirty="0"/>
              <a:t>Anouk Focquet</a:t>
            </a:r>
          </a:p>
          <a:p>
            <a:endParaRPr lang="nl-B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9F7CAF-5EA5-6610-2AFD-4BD2DD26D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7E0BCB-654D-47EF-98D4-C627AFC04E2C}" type="slidenum">
              <a:rPr kumimoji="0" lang="nl-BE" sz="9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" panose="020B05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BE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4875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Arrow Connector 155">
            <a:extLst>
              <a:ext uri="{FF2B5EF4-FFF2-40B4-BE49-F238E27FC236}">
                <a16:creationId xmlns:a16="http://schemas.microsoft.com/office/drawing/2014/main" id="{3A7E0CD1-4DAA-39A1-397F-D278F127B8BC}"/>
              </a:ext>
            </a:extLst>
          </p:cNvPr>
          <p:cNvCxnSpPr>
            <a:cxnSpLocks/>
          </p:cNvCxnSpPr>
          <p:nvPr/>
        </p:nvCxnSpPr>
        <p:spPr>
          <a:xfrm flipH="1">
            <a:off x="6858101" y="3744382"/>
            <a:ext cx="2520000" cy="0"/>
          </a:xfrm>
          <a:prstGeom prst="straightConnector1">
            <a:avLst/>
          </a:prstGeom>
          <a:ln w="25400">
            <a:solidFill>
              <a:schemeClr val="accent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4DED975A-1F6F-B42A-8C67-F6731EF85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Cookies?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B987651-23EF-D096-9112-58F692D18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10</a:t>
            </a:fld>
            <a:endParaRPr lang="nl-BE"/>
          </a:p>
        </p:txBody>
      </p:sp>
      <p:sp>
        <p:nvSpPr>
          <p:cNvPr id="5" name="Rectangle 110">
            <a:extLst>
              <a:ext uri="{FF2B5EF4-FFF2-40B4-BE49-F238E27FC236}">
                <a16:creationId xmlns:a16="http://schemas.microsoft.com/office/drawing/2014/main" id="{6D6C1027-3366-C261-8F71-FDB14C343747}"/>
              </a:ext>
            </a:extLst>
          </p:cNvPr>
          <p:cNvSpPr/>
          <p:nvPr/>
        </p:nvSpPr>
        <p:spPr>
          <a:xfrm>
            <a:off x="9482481" y="2409981"/>
            <a:ext cx="1080000" cy="34970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venir Next LT Pro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Server</a:t>
            </a:r>
          </a:p>
        </p:txBody>
      </p:sp>
      <p:cxnSp>
        <p:nvCxnSpPr>
          <p:cNvPr id="7" name="Straight Arrow Connector 143">
            <a:extLst>
              <a:ext uri="{FF2B5EF4-FFF2-40B4-BE49-F238E27FC236}">
                <a16:creationId xmlns:a16="http://schemas.microsoft.com/office/drawing/2014/main" id="{60A4F6C0-786B-F0C2-D0E3-DC6CB2B466EE}"/>
              </a:ext>
            </a:extLst>
          </p:cNvPr>
          <p:cNvCxnSpPr>
            <a:cxnSpLocks/>
          </p:cNvCxnSpPr>
          <p:nvPr/>
        </p:nvCxnSpPr>
        <p:spPr>
          <a:xfrm flipH="1">
            <a:off x="2948972" y="3033855"/>
            <a:ext cx="2493765" cy="0"/>
          </a:xfrm>
          <a:prstGeom prst="straightConnector1">
            <a:avLst/>
          </a:prstGeom>
          <a:ln w="25400">
            <a:solidFill>
              <a:schemeClr val="accent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155">
            <a:extLst>
              <a:ext uri="{FF2B5EF4-FFF2-40B4-BE49-F238E27FC236}">
                <a16:creationId xmlns:a16="http://schemas.microsoft.com/office/drawing/2014/main" id="{CC579EEC-2BA8-CD4E-B1A5-30AD373DDDB4}"/>
              </a:ext>
            </a:extLst>
          </p:cNvPr>
          <p:cNvCxnSpPr>
            <a:cxnSpLocks/>
          </p:cNvCxnSpPr>
          <p:nvPr/>
        </p:nvCxnSpPr>
        <p:spPr>
          <a:xfrm flipH="1">
            <a:off x="6858101" y="3034223"/>
            <a:ext cx="2520000" cy="0"/>
          </a:xfrm>
          <a:prstGeom prst="straightConnector1">
            <a:avLst/>
          </a:prstGeom>
          <a:ln w="25400">
            <a:solidFill>
              <a:schemeClr val="accent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111">
            <a:extLst>
              <a:ext uri="{FF2B5EF4-FFF2-40B4-BE49-F238E27FC236}">
                <a16:creationId xmlns:a16="http://schemas.microsoft.com/office/drawing/2014/main" id="{FC504A9A-A0DD-4CAD-72E9-6ED70456E9D7}"/>
              </a:ext>
            </a:extLst>
          </p:cNvPr>
          <p:cNvSpPr/>
          <p:nvPr/>
        </p:nvSpPr>
        <p:spPr>
          <a:xfrm>
            <a:off x="5618905" y="2409981"/>
            <a:ext cx="1080000" cy="34970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venir Next LT Pro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Browser</a:t>
            </a:r>
          </a:p>
        </p:txBody>
      </p:sp>
      <p:cxnSp>
        <p:nvCxnSpPr>
          <p:cNvPr id="21" name="Straight Arrow Connector 185">
            <a:extLst>
              <a:ext uri="{FF2B5EF4-FFF2-40B4-BE49-F238E27FC236}">
                <a16:creationId xmlns:a16="http://schemas.microsoft.com/office/drawing/2014/main" id="{4CE290AA-B4E0-7CCD-2928-203C4E60E497}"/>
              </a:ext>
            </a:extLst>
          </p:cNvPr>
          <p:cNvCxnSpPr>
            <a:cxnSpLocks/>
          </p:cNvCxnSpPr>
          <p:nvPr/>
        </p:nvCxnSpPr>
        <p:spPr>
          <a:xfrm flipH="1">
            <a:off x="2948972" y="3796794"/>
            <a:ext cx="2493765" cy="0"/>
          </a:xfrm>
          <a:prstGeom prst="straightConnector1">
            <a:avLst/>
          </a:prstGeom>
          <a:ln w="25400">
            <a:solidFill>
              <a:schemeClr val="accent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17">
            <a:extLst>
              <a:ext uri="{FF2B5EF4-FFF2-40B4-BE49-F238E27FC236}">
                <a16:creationId xmlns:a16="http://schemas.microsoft.com/office/drawing/2014/main" id="{C621BC13-9C61-3924-9608-06689CFE231D}"/>
              </a:ext>
            </a:extLst>
          </p:cNvPr>
          <p:cNvGrpSpPr/>
          <p:nvPr/>
        </p:nvGrpSpPr>
        <p:grpSpPr>
          <a:xfrm>
            <a:off x="3593253" y="2846040"/>
            <a:ext cx="1296000" cy="1112641"/>
            <a:chOff x="3695078" y="2846040"/>
            <a:chExt cx="1296000" cy="1112641"/>
          </a:xfrm>
        </p:grpSpPr>
        <p:sp>
          <p:nvSpPr>
            <p:cNvPr id="23" name="Flowchart: Off-page Connector 153">
              <a:extLst>
                <a:ext uri="{FF2B5EF4-FFF2-40B4-BE49-F238E27FC236}">
                  <a16:creationId xmlns:a16="http://schemas.microsoft.com/office/drawing/2014/main" id="{5C50A039-1650-9416-3634-889AE5F29234}"/>
                </a:ext>
              </a:extLst>
            </p:cNvPr>
            <p:cNvSpPr/>
            <p:nvPr/>
          </p:nvSpPr>
          <p:spPr>
            <a:xfrm>
              <a:off x="3963431" y="2846040"/>
              <a:ext cx="695609" cy="3497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 anchorCtr="1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venir Next LT Pro" panose="020B05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URL</a:t>
              </a: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venir Next LT Pro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4" name="Flowchart: Off-page Connector 153">
              <a:extLst>
                <a:ext uri="{FF2B5EF4-FFF2-40B4-BE49-F238E27FC236}">
                  <a16:creationId xmlns:a16="http://schemas.microsoft.com/office/drawing/2014/main" id="{F067FC45-701D-03A9-6175-C0DDCE2EF01F}"/>
                </a:ext>
              </a:extLst>
            </p:cNvPr>
            <p:cNvSpPr/>
            <p:nvPr/>
          </p:nvSpPr>
          <p:spPr>
            <a:xfrm>
              <a:off x="3695078" y="3608979"/>
              <a:ext cx="1296000" cy="3497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 anchorCtr="1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venir Next LT Pro" panose="020B05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Webpagina</a:t>
              </a: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venir Next LT Pro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27" name="Flowchart: Off-page Connector 153">
            <a:extLst>
              <a:ext uri="{FF2B5EF4-FFF2-40B4-BE49-F238E27FC236}">
                <a16:creationId xmlns:a16="http://schemas.microsoft.com/office/drawing/2014/main" id="{8EAD8DE9-4D13-AC71-7AC8-A57869070DCC}"/>
              </a:ext>
            </a:extLst>
          </p:cNvPr>
          <p:cNvSpPr/>
          <p:nvPr/>
        </p:nvSpPr>
        <p:spPr>
          <a:xfrm>
            <a:off x="7215986" y="2846040"/>
            <a:ext cx="1804232" cy="34970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52000" tIns="36000" rIns="36000" bIns="36000" rtlCol="0" anchor="ctr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venir Next LT Pro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HTTP request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venir Next LT Pro" panose="020B0504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0" name="Graphic 29" descr="Gebruiker silhouet">
            <a:extLst>
              <a:ext uri="{FF2B5EF4-FFF2-40B4-BE49-F238E27FC236}">
                <a16:creationId xmlns:a16="http://schemas.microsoft.com/office/drawing/2014/main" id="{39C10F6C-B6EE-4668-9AA8-1044BE8681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12674" y="2843141"/>
            <a:ext cx="1115540" cy="1115540"/>
          </a:xfrm>
          <a:prstGeom prst="rect">
            <a:avLst/>
          </a:prstGeom>
        </p:spPr>
      </p:pic>
      <p:pic>
        <p:nvPicPr>
          <p:cNvPr id="32" name="Graphic 31" descr="Beeldscherm silhouet">
            <a:extLst>
              <a:ext uri="{FF2B5EF4-FFF2-40B4-BE49-F238E27FC236}">
                <a16:creationId xmlns:a16="http://schemas.microsoft.com/office/drawing/2014/main" id="{6673FD20-0E3C-FEE0-FFBC-63443885A8B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63495" y="2765495"/>
            <a:ext cx="1373848" cy="1373848"/>
          </a:xfrm>
          <a:prstGeom prst="rect">
            <a:avLst/>
          </a:prstGeom>
        </p:spPr>
      </p:pic>
      <p:pic>
        <p:nvPicPr>
          <p:cNvPr id="34" name="Graphic 33" descr="Server silhouet">
            <a:extLst>
              <a:ext uri="{FF2B5EF4-FFF2-40B4-BE49-F238E27FC236}">
                <a16:creationId xmlns:a16="http://schemas.microsoft.com/office/drawing/2014/main" id="{B3843D02-4F32-3337-4F83-7192231C566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351866" y="2705984"/>
            <a:ext cx="1392334" cy="1392334"/>
          </a:xfrm>
          <a:prstGeom prst="rect">
            <a:avLst/>
          </a:prstGeom>
        </p:spPr>
      </p:pic>
      <p:pic>
        <p:nvPicPr>
          <p:cNvPr id="36" name="Graphic 35" descr="Een koekje met hagelslag waaruit een hap is genomen">
            <a:extLst>
              <a:ext uri="{FF2B5EF4-FFF2-40B4-BE49-F238E27FC236}">
                <a16:creationId xmlns:a16="http://schemas.microsoft.com/office/drawing/2014/main" id="{24CF4229-AFCE-B46E-E755-B42B48389AD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6200000">
            <a:off x="6986139" y="2358890"/>
            <a:ext cx="747214" cy="747214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9D0A6149-E6C6-A41C-10B9-CA48DC31A843}"/>
              </a:ext>
            </a:extLst>
          </p:cNvPr>
          <p:cNvSpPr txBox="1"/>
          <p:nvPr/>
        </p:nvSpPr>
        <p:spPr>
          <a:xfrm>
            <a:off x="9563808" y="3078866"/>
            <a:ext cx="968449" cy="40011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BE" sz="1000" dirty="0" err="1">
                <a:latin typeface="Avenir Next LT Pro" panose="020B0504020202020204" pitchFamily="34" charset="0"/>
              </a:rPr>
              <a:t>DoubleClick</a:t>
            </a:r>
            <a:endParaRPr lang="nl-BE" sz="1000" dirty="0">
              <a:latin typeface="Avenir Next LT Pro" panose="020B0504020202020204" pitchFamily="34" charset="0"/>
            </a:endParaRPr>
          </a:p>
          <a:p>
            <a:pPr algn="ctr"/>
            <a:r>
              <a:rPr lang="nl-BE" sz="1000" dirty="0">
                <a:latin typeface="Avenir Next LT Pro" panose="020B0504020202020204" pitchFamily="34" charset="0"/>
              </a:rPr>
              <a:t>(Google)</a:t>
            </a:r>
          </a:p>
        </p:txBody>
      </p:sp>
      <p:sp>
        <p:nvSpPr>
          <p:cNvPr id="12" name="Flowchart: Off-page Connector 153">
            <a:extLst>
              <a:ext uri="{FF2B5EF4-FFF2-40B4-BE49-F238E27FC236}">
                <a16:creationId xmlns:a16="http://schemas.microsoft.com/office/drawing/2014/main" id="{E403D8B9-34AE-17B4-2E7A-65EA9DA1B7CB}"/>
              </a:ext>
            </a:extLst>
          </p:cNvPr>
          <p:cNvSpPr/>
          <p:nvPr/>
        </p:nvSpPr>
        <p:spPr>
          <a:xfrm>
            <a:off x="7208711" y="3578157"/>
            <a:ext cx="1804232" cy="34970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52000" tIns="36000" rIns="36000" bIns="36000" rtlCol="0" anchor="ctr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venir Next LT Pro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HTTP request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venir Next LT Pro" panose="020B0504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Graphic 12" descr="Een koekje met hagelslag waaruit een hap is genomen">
            <a:extLst>
              <a:ext uri="{FF2B5EF4-FFF2-40B4-BE49-F238E27FC236}">
                <a16:creationId xmlns:a16="http://schemas.microsoft.com/office/drawing/2014/main" id="{EFB4D860-41FA-DF98-A77C-0F1A29DBBCE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6200000">
            <a:off x="6986139" y="3084519"/>
            <a:ext cx="747214" cy="747214"/>
          </a:xfrm>
          <a:prstGeom prst="rect">
            <a:avLst/>
          </a:prstGeom>
        </p:spPr>
      </p:pic>
      <p:sp>
        <p:nvSpPr>
          <p:cNvPr id="10" name="Rectangle 116">
            <a:extLst>
              <a:ext uri="{FF2B5EF4-FFF2-40B4-BE49-F238E27FC236}">
                <a16:creationId xmlns:a16="http://schemas.microsoft.com/office/drawing/2014/main" id="{0E653830-CB20-7202-7375-836AA2A18AD4}"/>
              </a:ext>
            </a:extLst>
          </p:cNvPr>
          <p:cNvSpPr/>
          <p:nvPr/>
        </p:nvSpPr>
        <p:spPr>
          <a:xfrm>
            <a:off x="1725327" y="2409981"/>
            <a:ext cx="1290233" cy="34970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venir Next LT Pro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Gebruiker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venir Next LT Pro" panose="020B0504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37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8A00E2-A7D5-BE28-7E38-21D1BD55A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Overzicht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807D8B3-8203-EA73-3E72-8DA6488E8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11</a:t>
            </a:fld>
            <a:endParaRPr lang="nl-BE"/>
          </a:p>
        </p:txBody>
      </p:sp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F451CB7E-53DE-430B-109F-D6A08A0049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7516050"/>
              </p:ext>
            </p:extLst>
          </p:nvPr>
        </p:nvGraphicFramePr>
        <p:xfrm>
          <a:off x="838200" y="1825625"/>
          <a:ext cx="10515600" cy="3979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58056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7132F1-1391-7B88-B7F2-4456E3293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Slim omgaan met cookies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2B350E9-C45B-628D-D4DD-724820F34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12</a:t>
            </a:fld>
            <a:endParaRPr lang="nl-BE"/>
          </a:p>
        </p:txBody>
      </p:sp>
      <p:sp>
        <p:nvSpPr>
          <p:cNvPr id="5" name="Rectangle: Rounded Corners 8">
            <a:extLst>
              <a:ext uri="{FF2B5EF4-FFF2-40B4-BE49-F238E27FC236}">
                <a16:creationId xmlns:a16="http://schemas.microsoft.com/office/drawing/2014/main" id="{F50F8AEB-4006-208B-9128-79F3F4E08072}"/>
              </a:ext>
            </a:extLst>
          </p:cNvPr>
          <p:cNvSpPr/>
          <p:nvPr/>
        </p:nvSpPr>
        <p:spPr>
          <a:xfrm>
            <a:off x="1146000" y="2241000"/>
            <a:ext cx="9900000" cy="2376000"/>
          </a:xfrm>
          <a:prstGeom prst="roundRect">
            <a:avLst>
              <a:gd name="adj" fmla="val 50000"/>
            </a:avLst>
          </a:prstGeom>
          <a:solidFill>
            <a:schemeClr val="bg1">
              <a:alpha val="5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14">
            <a:extLst>
              <a:ext uri="{FF2B5EF4-FFF2-40B4-BE49-F238E27FC236}">
                <a16:creationId xmlns:a16="http://schemas.microsoft.com/office/drawing/2014/main" id="{AA16824C-CD2A-5568-C20D-13415F2D0399}"/>
              </a:ext>
            </a:extLst>
          </p:cNvPr>
          <p:cNvSpPr txBox="1"/>
          <p:nvPr/>
        </p:nvSpPr>
        <p:spPr>
          <a:xfrm>
            <a:off x="1855753" y="2740744"/>
            <a:ext cx="3326567" cy="1068736"/>
          </a:xfrm>
          <a:prstGeom prst="rect">
            <a:avLst/>
          </a:prstGeom>
          <a:noFill/>
        </p:spPr>
        <p:txBody>
          <a:bodyPr wrap="square" lIns="288000" tIns="72000" rIns="180000" bIns="7200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venir Next LT Pro" panose="020B0504020202020204" pitchFamily="34" charset="0"/>
              </a:rPr>
              <a:t>ePrivacy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venir Next LT Pro" panose="020B05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 panose="020B0504020202020204" pitchFamily="34" charset="0"/>
              </a:rPr>
              <a:t>Toestemming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 panose="020B0504020202020204" pitchFamily="34" charset="0"/>
              </a:rPr>
              <a:t> of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 panose="020B0504020202020204" pitchFamily="34" charset="0"/>
              </a:rPr>
              <a:t>een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 panose="020B05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 panose="020B0504020202020204" pitchFamily="34" charset="0"/>
              </a:rPr>
              <a:t>uitzondering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" panose="020B0504020202020204" pitchFamily="34" charset="0"/>
            </a:endParaRPr>
          </a:p>
        </p:txBody>
      </p:sp>
      <p:sp>
        <p:nvSpPr>
          <p:cNvPr id="7" name="Oval 7">
            <a:extLst>
              <a:ext uri="{FF2B5EF4-FFF2-40B4-BE49-F238E27FC236}">
                <a16:creationId xmlns:a16="http://schemas.microsoft.com/office/drawing/2014/main" id="{BFF503DD-8F1E-E2C2-3D72-4DEAC8D2E885}"/>
              </a:ext>
            </a:extLst>
          </p:cNvPr>
          <p:cNvSpPr/>
          <p:nvPr/>
        </p:nvSpPr>
        <p:spPr>
          <a:xfrm>
            <a:off x="4908000" y="2241000"/>
            <a:ext cx="2376000" cy="2376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16">
            <a:extLst>
              <a:ext uri="{FF2B5EF4-FFF2-40B4-BE49-F238E27FC236}">
                <a16:creationId xmlns:a16="http://schemas.microsoft.com/office/drawing/2014/main" id="{2ED7714A-772B-0B88-19F9-125DCDC9D40E}"/>
              </a:ext>
            </a:extLst>
          </p:cNvPr>
          <p:cNvSpPr txBox="1"/>
          <p:nvPr/>
        </p:nvSpPr>
        <p:spPr>
          <a:xfrm>
            <a:off x="5145663" y="2665681"/>
            <a:ext cx="1900677" cy="163121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err="1">
                <a:solidFill>
                  <a:prstClr val="white"/>
                </a:solidFill>
                <a:latin typeface="Avenir Next LT Pro" panose="020B0504020202020204" pitchFamily="34" charset="0"/>
              </a:rPr>
              <a:t>Verzamelen</a:t>
            </a:r>
            <a:r>
              <a:rPr lang="en-US" sz="2000" dirty="0">
                <a:solidFill>
                  <a:prstClr val="white"/>
                </a:solidFill>
                <a:latin typeface="Avenir Next LT Pro" panose="020B0504020202020204" pitchFamily="34" charset="0"/>
              </a:rPr>
              <a:t> (</a:t>
            </a:r>
            <a:r>
              <a:rPr lang="en-US" sz="2000" dirty="0" err="1">
                <a:solidFill>
                  <a:prstClr val="white"/>
                </a:solidFill>
                <a:latin typeface="Avenir Next LT Pro" panose="020B0504020202020204" pitchFamily="34" charset="0"/>
              </a:rPr>
              <a:t>persoons</a:t>
            </a:r>
            <a:r>
              <a:rPr lang="en-US" sz="2000" dirty="0">
                <a:solidFill>
                  <a:prstClr val="white"/>
                </a:solidFill>
                <a:latin typeface="Avenir Next LT Pro" panose="020B0504020202020204" pitchFamily="34" charset="0"/>
              </a:rPr>
              <a:t>)-</a:t>
            </a:r>
            <a:r>
              <a:rPr lang="en-US" sz="2000" dirty="0" err="1">
                <a:solidFill>
                  <a:prstClr val="white"/>
                </a:solidFill>
                <a:latin typeface="Avenir Next LT Pro" panose="020B0504020202020204" pitchFamily="34" charset="0"/>
              </a:rPr>
              <a:t>gegevens</a:t>
            </a:r>
            <a:r>
              <a:rPr lang="en-US" sz="2000" dirty="0">
                <a:solidFill>
                  <a:prstClr val="white"/>
                </a:solidFill>
                <a:latin typeface="Avenir Next LT Pro" panose="020B0504020202020204" pitchFamily="34" charset="0"/>
              </a:rPr>
              <a:t> 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" panose="020B0504020202020204" pitchFamily="34" charset="0"/>
              </a:rPr>
              <a:t>via cookies </a:t>
            </a:r>
            <a:r>
              <a:rPr kumimoji="0" lang="en-US" sz="20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" panose="020B0504020202020204" pitchFamily="34" charset="0"/>
              </a:rPr>
              <a:t>en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" panose="020B0504020202020204" pitchFamily="34" charset="0"/>
              </a:rPr>
              <a:t> tracking*</a:t>
            </a: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8D82A00D-85AE-F3A3-DE3C-2F1866C1A08C}"/>
              </a:ext>
            </a:extLst>
          </p:cNvPr>
          <p:cNvSpPr txBox="1"/>
          <p:nvPr/>
        </p:nvSpPr>
        <p:spPr>
          <a:xfrm>
            <a:off x="7237776" y="2740744"/>
            <a:ext cx="3610224" cy="1376513"/>
          </a:xfrm>
          <a:prstGeom prst="rect">
            <a:avLst/>
          </a:prstGeom>
          <a:noFill/>
        </p:spPr>
        <p:txBody>
          <a:bodyPr wrap="square" lIns="288000" tIns="72000" rIns="180000" bIns="72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venir Next LT Pro" panose="020B0504020202020204" pitchFamily="34" charset="0"/>
              </a:rPr>
              <a:t>GDPR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 panose="020B0504020202020204" pitchFamily="34" charset="0"/>
              </a:rPr>
              <a:t>Meerdere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 panose="020B05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 panose="020B0504020202020204" pitchFamily="34" charset="0"/>
              </a:rPr>
              <a:t>rechtsgronden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 panose="020B05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 panose="020B0504020202020204" pitchFamily="34" charset="0"/>
              </a:rPr>
              <a:t>voor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 panose="020B05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 panose="020B0504020202020204" pitchFamily="34" charset="0"/>
              </a:rPr>
              <a:t>verder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 panose="020B05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 panose="020B0504020202020204" pitchFamily="34" charset="0"/>
              </a:rPr>
              <a:t>gebruik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 panose="020B0504020202020204" pitchFamily="34" charset="0"/>
              </a:rPr>
              <a:t> van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 panose="020B0504020202020204" pitchFamily="34" charset="0"/>
              </a:rPr>
              <a:t>persoonsgegevens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FFF00"/>
              </a:highlight>
              <a:uLnTx/>
              <a:uFillTx/>
              <a:latin typeface="Avenir Next LT Pro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953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86D170-31B1-2495-9D41-C8391D527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Slim omgaan met cookies</a:t>
            </a:r>
          </a:p>
        </p:txBody>
      </p:sp>
      <p:graphicFrame>
        <p:nvGraphicFramePr>
          <p:cNvPr id="6" name="Tijdelijke aanduiding voor inhoud 5">
            <a:extLst>
              <a:ext uri="{FF2B5EF4-FFF2-40B4-BE49-F238E27FC236}">
                <a16:creationId xmlns:a16="http://schemas.microsoft.com/office/drawing/2014/main" id="{DA630C94-419D-B427-290F-D675CD4F65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6650890"/>
              </p:ext>
            </p:extLst>
          </p:nvPr>
        </p:nvGraphicFramePr>
        <p:xfrm>
          <a:off x="1338580" y="1297305"/>
          <a:ext cx="9502140" cy="48901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5A5F229-5EEE-A4BA-3C06-E4145551A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13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58665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86D170-31B1-2495-9D41-C8391D527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Slim omgaan met cookies</a:t>
            </a:r>
          </a:p>
        </p:txBody>
      </p:sp>
      <p:graphicFrame>
        <p:nvGraphicFramePr>
          <p:cNvPr id="6" name="Tijdelijke aanduiding voor inhoud 5">
            <a:extLst>
              <a:ext uri="{FF2B5EF4-FFF2-40B4-BE49-F238E27FC236}">
                <a16:creationId xmlns:a16="http://schemas.microsoft.com/office/drawing/2014/main" id="{DA630C94-419D-B427-290F-D675CD4F65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2379378"/>
              </p:ext>
            </p:extLst>
          </p:nvPr>
        </p:nvGraphicFramePr>
        <p:xfrm>
          <a:off x="1338580" y="1297305"/>
          <a:ext cx="9502140" cy="48901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5A5F229-5EEE-A4BA-3C06-E4145551A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14</a:t>
            </a:fld>
            <a:endParaRPr lang="nl-BE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327A973B-3487-8C8A-24BF-328A51AF529E}"/>
              </a:ext>
            </a:extLst>
          </p:cNvPr>
          <p:cNvSpPr txBox="1"/>
          <p:nvPr/>
        </p:nvSpPr>
        <p:spPr>
          <a:xfrm rot="19831776">
            <a:off x="690880" y="2916159"/>
            <a:ext cx="1060704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BE" sz="4000" b="1" dirty="0">
                <a:solidFill>
                  <a:schemeClr val="accent1"/>
                </a:solidFill>
                <a:latin typeface="Avenir Next LT Pro" panose="020B0504020202020204" pitchFamily="34" charset="0"/>
              </a:rPr>
              <a:t>CORRECTE CLASSIFICATIE</a:t>
            </a:r>
          </a:p>
        </p:txBody>
      </p:sp>
    </p:spTree>
    <p:extLst>
      <p:ext uri="{BB962C8B-B14F-4D97-AF65-F5344CB8AC3E}">
        <p14:creationId xmlns:p14="http://schemas.microsoft.com/office/powerpoint/2010/main" val="26794436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5E9FD3-9FC6-35DF-C1FA-6A69AB47A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Slim omgaan met cookies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CDB070-2828-D500-B4C0-37D547B95A7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b="1" dirty="0"/>
              <a:t>Cookievoorkeuren</a:t>
            </a:r>
            <a:br>
              <a:rPr lang="nl-BE" b="1" dirty="0"/>
            </a:br>
            <a:br>
              <a:rPr lang="nl-BE" sz="2000" b="1" dirty="0"/>
            </a:br>
            <a:r>
              <a:rPr lang="nl-BE" sz="2000" i="1" dirty="0"/>
              <a:t>Deze website maakt gebruik van cookies … </a:t>
            </a:r>
            <a:br>
              <a:rPr lang="nl-BE" sz="2000" i="1" dirty="0"/>
            </a:br>
            <a:br>
              <a:rPr lang="nl-BE" sz="2000" i="1" dirty="0"/>
            </a:br>
            <a:br>
              <a:rPr lang="nl-BE" sz="2000" i="1" dirty="0"/>
            </a:br>
            <a:endParaRPr lang="nl-BE" sz="2000" i="1" dirty="0"/>
          </a:p>
          <a:p>
            <a:pPr marL="0" indent="0">
              <a:buNone/>
            </a:pPr>
            <a:endParaRPr lang="nl-BE" sz="2000" i="1" u="sng" dirty="0"/>
          </a:p>
          <a:p>
            <a:pPr marL="0" indent="0">
              <a:buNone/>
            </a:pPr>
            <a:r>
              <a:rPr lang="nl-BE" sz="2000" i="1" u="sng" dirty="0"/>
              <a:t>Cookieverklaring</a:t>
            </a:r>
            <a:endParaRPr lang="nl-BE" i="1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45C1E9E-A2D8-E690-262A-82793F427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15</a:t>
            </a:fld>
            <a:endParaRPr lang="nl-BE"/>
          </a:p>
        </p:txBody>
      </p:sp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09E2B304-3D54-F8C0-993C-2FFEBFEC59C4}"/>
              </a:ext>
            </a:extLst>
          </p:cNvPr>
          <p:cNvSpPr/>
          <p:nvPr/>
        </p:nvSpPr>
        <p:spPr>
          <a:xfrm>
            <a:off x="1016000" y="5049520"/>
            <a:ext cx="2865120" cy="42672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>
                <a:latin typeface="Avenir Next LT Pro" panose="020B0504020202020204" pitchFamily="34" charset="0"/>
              </a:rPr>
              <a:t>Alles aanvaarden</a:t>
            </a:r>
          </a:p>
        </p:txBody>
      </p:sp>
      <p:sp>
        <p:nvSpPr>
          <p:cNvPr id="8" name="Rechthoek: afgeronde hoeken 7">
            <a:extLst>
              <a:ext uri="{FF2B5EF4-FFF2-40B4-BE49-F238E27FC236}">
                <a16:creationId xmlns:a16="http://schemas.microsoft.com/office/drawing/2014/main" id="{F531FEEE-FFA5-64BE-E5BB-0950DEA1BB9C}"/>
              </a:ext>
            </a:extLst>
          </p:cNvPr>
          <p:cNvSpPr/>
          <p:nvPr/>
        </p:nvSpPr>
        <p:spPr>
          <a:xfrm>
            <a:off x="4663440" y="5049520"/>
            <a:ext cx="2865120" cy="42672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>
                <a:latin typeface="Avenir Next LT Pro" panose="020B0504020202020204" pitchFamily="34" charset="0"/>
              </a:rPr>
              <a:t>Alles weigeren</a:t>
            </a:r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AA121591-6B04-C392-D7D8-84717ED7FD93}"/>
              </a:ext>
            </a:extLst>
          </p:cNvPr>
          <p:cNvSpPr/>
          <p:nvPr/>
        </p:nvSpPr>
        <p:spPr>
          <a:xfrm>
            <a:off x="8310880" y="5049520"/>
            <a:ext cx="2865120" cy="42672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>
                <a:latin typeface="Avenir Next LT Pro" panose="020B0504020202020204" pitchFamily="34" charset="0"/>
              </a:rPr>
              <a:t>Aanpassen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04557C36-5D5C-6B5C-E94C-67B0E237B16C}"/>
              </a:ext>
            </a:extLst>
          </p:cNvPr>
          <p:cNvSpPr txBox="1"/>
          <p:nvPr/>
        </p:nvSpPr>
        <p:spPr>
          <a:xfrm>
            <a:off x="7000240" y="833120"/>
            <a:ext cx="3850640" cy="347787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nl-BE" sz="2000" b="1" dirty="0">
                <a:latin typeface="Avenir Next LT Pro" panose="020B0504020202020204" pitchFamily="34" charset="0"/>
              </a:rPr>
              <a:t>Cookie voorkeuren</a:t>
            </a:r>
            <a:endParaRPr lang="nl-BE" sz="2000" dirty="0">
              <a:latin typeface="Avenir Next LT Pro" panose="020B0504020202020204" pitchFamily="34" charset="0"/>
            </a:endParaRPr>
          </a:p>
          <a:p>
            <a:endParaRPr lang="nl-BE" sz="2000" b="1" dirty="0">
              <a:latin typeface="Avenir Next LT Pro" panose="020B0504020202020204" pitchFamily="34" charset="0"/>
            </a:endParaRPr>
          </a:p>
          <a:p>
            <a:endParaRPr lang="nl-BE" sz="2000" b="1" dirty="0">
              <a:latin typeface="Avenir Next LT Pro" panose="020B0504020202020204" pitchFamily="34" charset="0"/>
            </a:endParaRPr>
          </a:p>
          <a:p>
            <a:pPr>
              <a:tabLst>
                <a:tab pos="2600325" algn="l"/>
              </a:tabLst>
            </a:pPr>
            <a:r>
              <a:rPr lang="nl-BE" sz="2000" dirty="0">
                <a:latin typeface="Avenir Next LT Pro" panose="020B0504020202020204" pitchFamily="34" charset="0"/>
              </a:rPr>
              <a:t>Noodzakelijk	</a:t>
            </a:r>
            <a:r>
              <a:rPr lang="nl-BE" sz="1500" dirty="0">
                <a:latin typeface="Avenir Next LT Pro" panose="020B0504020202020204" pitchFamily="34" charset="0"/>
              </a:rPr>
              <a:t>Altijd actief</a:t>
            </a:r>
          </a:p>
          <a:p>
            <a:endParaRPr lang="nl-BE" sz="2000" dirty="0">
              <a:latin typeface="Avenir Next LT Pro" panose="020B0504020202020204" pitchFamily="34" charset="0"/>
            </a:endParaRPr>
          </a:p>
          <a:p>
            <a:pPr>
              <a:tabLst>
                <a:tab pos="2600325" algn="l"/>
              </a:tabLst>
            </a:pPr>
            <a:r>
              <a:rPr lang="nl-BE" sz="2000" dirty="0">
                <a:latin typeface="Avenir Next LT Pro" panose="020B0504020202020204" pitchFamily="34" charset="0"/>
              </a:rPr>
              <a:t>Functioneel	</a:t>
            </a:r>
            <a:r>
              <a:rPr kumimoji="0" lang="nl-BE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 panose="020B0504020202020204" pitchFamily="34" charset="0"/>
                <a:ea typeface="+mn-ea"/>
                <a:cs typeface="+mn-cs"/>
              </a:rPr>
              <a:t> Altijd actief</a:t>
            </a:r>
            <a:endParaRPr lang="nl-BE" sz="2000" dirty="0">
              <a:latin typeface="Avenir Next LT Pro" panose="020B0504020202020204" pitchFamily="34" charset="0"/>
            </a:endParaRPr>
          </a:p>
          <a:p>
            <a:endParaRPr lang="nl-BE" sz="2000" dirty="0">
              <a:latin typeface="Avenir Next LT Pro" panose="020B0504020202020204" pitchFamily="34" charset="0"/>
            </a:endParaRPr>
          </a:p>
          <a:p>
            <a:r>
              <a:rPr lang="nl-BE" sz="2000" dirty="0">
                <a:latin typeface="Avenir Next LT Pro" panose="020B0504020202020204" pitchFamily="34" charset="0"/>
              </a:rPr>
              <a:t>Analytisch</a:t>
            </a:r>
          </a:p>
          <a:p>
            <a:endParaRPr lang="nl-BE" sz="2000" dirty="0">
              <a:latin typeface="Avenir Next LT Pro" panose="020B0504020202020204" pitchFamily="34" charset="0"/>
            </a:endParaRPr>
          </a:p>
          <a:p>
            <a:r>
              <a:rPr lang="nl-BE" sz="2000" dirty="0">
                <a:latin typeface="Avenir Next LT Pro" panose="020B0504020202020204" pitchFamily="34" charset="0"/>
              </a:rPr>
              <a:t>Advertenties</a:t>
            </a:r>
          </a:p>
          <a:p>
            <a:endParaRPr lang="nl-BE" sz="2000" dirty="0">
              <a:latin typeface="Avenir Next LT Pro" panose="020B0504020202020204" pitchFamily="34" charset="0"/>
            </a:endParaRPr>
          </a:p>
        </p:txBody>
      </p:sp>
      <p:sp>
        <p:nvSpPr>
          <p:cNvPr id="11" name="Rechthoek: afgeronde hoeken 10">
            <a:extLst>
              <a:ext uri="{FF2B5EF4-FFF2-40B4-BE49-F238E27FC236}">
                <a16:creationId xmlns:a16="http://schemas.microsoft.com/office/drawing/2014/main" id="{35E173AB-A0A2-74D4-8D3A-32A89B5BDB1E}"/>
              </a:ext>
            </a:extLst>
          </p:cNvPr>
          <p:cNvSpPr/>
          <p:nvPr/>
        </p:nvSpPr>
        <p:spPr>
          <a:xfrm>
            <a:off x="965200" y="2997200"/>
            <a:ext cx="5760720" cy="16256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Rechthoek: afgeronde hoeken 11">
            <a:extLst>
              <a:ext uri="{FF2B5EF4-FFF2-40B4-BE49-F238E27FC236}">
                <a16:creationId xmlns:a16="http://schemas.microsoft.com/office/drawing/2014/main" id="{2335E881-F90E-C959-60B0-153957DE28DC}"/>
              </a:ext>
            </a:extLst>
          </p:cNvPr>
          <p:cNvSpPr/>
          <p:nvPr/>
        </p:nvSpPr>
        <p:spPr>
          <a:xfrm>
            <a:off x="965200" y="3447097"/>
            <a:ext cx="5760720" cy="16256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3" name="Rechthoek: afgeronde hoeken 12">
            <a:extLst>
              <a:ext uri="{FF2B5EF4-FFF2-40B4-BE49-F238E27FC236}">
                <a16:creationId xmlns:a16="http://schemas.microsoft.com/office/drawing/2014/main" id="{6FE89496-690C-FDA4-3BBC-CD822C98F86E}"/>
              </a:ext>
            </a:extLst>
          </p:cNvPr>
          <p:cNvSpPr/>
          <p:nvPr/>
        </p:nvSpPr>
        <p:spPr>
          <a:xfrm>
            <a:off x="965200" y="3896994"/>
            <a:ext cx="5760720" cy="16256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" name="Rechthoek: afgeronde hoeken 13">
            <a:extLst>
              <a:ext uri="{FF2B5EF4-FFF2-40B4-BE49-F238E27FC236}">
                <a16:creationId xmlns:a16="http://schemas.microsoft.com/office/drawing/2014/main" id="{26CCB95E-A5A5-F6EC-51FA-317C814AAB80}"/>
              </a:ext>
            </a:extLst>
          </p:cNvPr>
          <p:cNvSpPr/>
          <p:nvPr/>
        </p:nvSpPr>
        <p:spPr>
          <a:xfrm>
            <a:off x="7119620" y="1381760"/>
            <a:ext cx="3600000" cy="16256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Rechthoek: afgeronde hoeken 15">
            <a:extLst>
              <a:ext uri="{FF2B5EF4-FFF2-40B4-BE49-F238E27FC236}">
                <a16:creationId xmlns:a16="http://schemas.microsoft.com/office/drawing/2014/main" id="{F5135595-DC82-BE64-DECD-5AD9CDFC8297}"/>
              </a:ext>
            </a:extLst>
          </p:cNvPr>
          <p:cNvSpPr/>
          <p:nvPr/>
        </p:nvSpPr>
        <p:spPr>
          <a:xfrm>
            <a:off x="7119620" y="2199577"/>
            <a:ext cx="3600000" cy="16256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Rechthoek: afgeronde hoeken 16">
            <a:extLst>
              <a:ext uri="{FF2B5EF4-FFF2-40B4-BE49-F238E27FC236}">
                <a16:creationId xmlns:a16="http://schemas.microsoft.com/office/drawing/2014/main" id="{D2BE846B-6D96-4FC2-FC08-4098CFBC66FD}"/>
              </a:ext>
            </a:extLst>
          </p:cNvPr>
          <p:cNvSpPr/>
          <p:nvPr/>
        </p:nvSpPr>
        <p:spPr>
          <a:xfrm>
            <a:off x="7119620" y="2752938"/>
            <a:ext cx="3600000" cy="16256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8" name="Rechthoek: afgeronde hoeken 17">
            <a:extLst>
              <a:ext uri="{FF2B5EF4-FFF2-40B4-BE49-F238E27FC236}">
                <a16:creationId xmlns:a16="http://schemas.microsoft.com/office/drawing/2014/main" id="{3B5ECB7C-6F30-77F9-53D1-48408440BA2A}"/>
              </a:ext>
            </a:extLst>
          </p:cNvPr>
          <p:cNvSpPr/>
          <p:nvPr/>
        </p:nvSpPr>
        <p:spPr>
          <a:xfrm>
            <a:off x="7119620" y="3363034"/>
            <a:ext cx="3600000" cy="16256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9" name="Rechthoek: afgeronde hoeken 18">
            <a:extLst>
              <a:ext uri="{FF2B5EF4-FFF2-40B4-BE49-F238E27FC236}">
                <a16:creationId xmlns:a16="http://schemas.microsoft.com/office/drawing/2014/main" id="{6CF87C82-175E-17BB-3C8E-E004C6E17928}"/>
              </a:ext>
            </a:extLst>
          </p:cNvPr>
          <p:cNvSpPr/>
          <p:nvPr/>
        </p:nvSpPr>
        <p:spPr>
          <a:xfrm>
            <a:off x="7119620" y="3989684"/>
            <a:ext cx="3600000" cy="16256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21" name="Afbeelding 20" descr="Afbeelding met zwart, duisternis&#10;&#10;Automatisch gegenereerde beschrijving">
            <a:extLst>
              <a:ext uri="{FF2B5EF4-FFF2-40B4-BE49-F238E27FC236}">
                <a16:creationId xmlns:a16="http://schemas.microsoft.com/office/drawing/2014/main" id="{DA4F2E32-C47E-91BC-00AA-FE869A3B80E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45244" y="3017050"/>
            <a:ext cx="513416" cy="281305"/>
          </a:xfrm>
          <a:prstGeom prst="rect">
            <a:avLst/>
          </a:prstGeom>
        </p:spPr>
      </p:pic>
      <p:pic>
        <p:nvPicPr>
          <p:cNvPr id="22" name="Afbeelding 21" descr="Afbeelding met zwart, duisternis&#10;&#10;Automatisch gegenereerde beschrijving">
            <a:extLst>
              <a:ext uri="{FF2B5EF4-FFF2-40B4-BE49-F238E27FC236}">
                <a16:creationId xmlns:a16="http://schemas.microsoft.com/office/drawing/2014/main" id="{4531BD2E-A469-099B-31E8-B9B591FBACF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45244" y="3643822"/>
            <a:ext cx="513416" cy="281305"/>
          </a:xfrm>
          <a:prstGeom prst="rect">
            <a:avLst/>
          </a:prstGeom>
        </p:spPr>
      </p:pic>
      <p:cxnSp>
        <p:nvCxnSpPr>
          <p:cNvPr id="23" name="Rechte verbindingslijn met pijl 22">
            <a:extLst>
              <a:ext uri="{FF2B5EF4-FFF2-40B4-BE49-F238E27FC236}">
                <a16:creationId xmlns:a16="http://schemas.microsoft.com/office/drawing/2014/main" id="{EE972684-3B9A-E528-3351-6C65E8FBDD5E}"/>
              </a:ext>
            </a:extLst>
          </p:cNvPr>
          <p:cNvCxnSpPr>
            <a:cxnSpLocks/>
          </p:cNvCxnSpPr>
          <p:nvPr/>
        </p:nvCxnSpPr>
        <p:spPr>
          <a:xfrm flipH="1" flipV="1">
            <a:off x="9032240" y="3205372"/>
            <a:ext cx="711200" cy="1654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19953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8A00E2-A7D5-BE28-7E38-21D1BD55A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Overzicht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807D8B3-8203-EA73-3E72-8DA6488E8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16</a:t>
            </a:fld>
            <a:endParaRPr lang="nl-BE"/>
          </a:p>
        </p:txBody>
      </p:sp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F451CB7E-53DE-430B-109F-D6A08A0049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0184467"/>
              </p:ext>
            </p:extLst>
          </p:nvPr>
        </p:nvGraphicFramePr>
        <p:xfrm>
          <a:off x="838200" y="1825625"/>
          <a:ext cx="10515600" cy="3979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13968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5E9FD3-9FC6-35DF-C1FA-6A69AB47A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Trends - </a:t>
            </a:r>
            <a:r>
              <a:rPr lang="nl-BE" i="1" dirty="0" err="1"/>
              <a:t>Paywalls</a:t>
            </a:r>
            <a:endParaRPr lang="nl-BE" i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CDB070-2828-D500-B4C0-37D547B95A7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b="1" dirty="0"/>
              <a:t>Cookievoorkeuren</a:t>
            </a:r>
            <a:br>
              <a:rPr lang="nl-BE" b="1" dirty="0"/>
            </a:br>
            <a:br>
              <a:rPr lang="nl-BE" sz="2000" b="1" dirty="0"/>
            </a:br>
            <a:r>
              <a:rPr lang="nl-BE" sz="2000" i="1" dirty="0"/>
              <a:t>Deze website maakt gebruik van cookies … </a:t>
            </a:r>
            <a:br>
              <a:rPr lang="nl-BE" sz="2000" i="1" dirty="0"/>
            </a:br>
            <a:br>
              <a:rPr lang="nl-BE" sz="2000" i="1" dirty="0"/>
            </a:br>
            <a:br>
              <a:rPr lang="nl-BE" sz="2000" i="1" dirty="0"/>
            </a:br>
            <a:endParaRPr lang="nl-BE" sz="2000" i="1" dirty="0"/>
          </a:p>
          <a:p>
            <a:pPr marL="0" indent="0">
              <a:buNone/>
            </a:pPr>
            <a:endParaRPr lang="nl-BE" sz="2000" i="1" u="sng" dirty="0"/>
          </a:p>
          <a:p>
            <a:pPr marL="0" indent="0">
              <a:buNone/>
            </a:pPr>
            <a:r>
              <a:rPr lang="nl-BE" sz="2000" i="1" u="sng" dirty="0"/>
              <a:t>Cookieverklaring</a:t>
            </a:r>
            <a:endParaRPr lang="nl-BE" i="1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45C1E9E-A2D8-E690-262A-82793F427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17</a:t>
            </a:fld>
            <a:endParaRPr lang="nl-BE"/>
          </a:p>
        </p:txBody>
      </p:sp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09E2B304-3D54-F8C0-993C-2FFEBFEC59C4}"/>
              </a:ext>
            </a:extLst>
          </p:cNvPr>
          <p:cNvSpPr/>
          <p:nvPr/>
        </p:nvSpPr>
        <p:spPr>
          <a:xfrm>
            <a:off x="1016000" y="5049520"/>
            <a:ext cx="2865120" cy="42672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>
                <a:latin typeface="Avenir Next LT Pro" panose="020B0504020202020204" pitchFamily="34" charset="0"/>
              </a:rPr>
              <a:t>Alles aanvaarden</a:t>
            </a:r>
          </a:p>
        </p:txBody>
      </p:sp>
      <p:sp>
        <p:nvSpPr>
          <p:cNvPr id="8" name="Rechthoek: afgeronde hoeken 7">
            <a:extLst>
              <a:ext uri="{FF2B5EF4-FFF2-40B4-BE49-F238E27FC236}">
                <a16:creationId xmlns:a16="http://schemas.microsoft.com/office/drawing/2014/main" id="{F531FEEE-FFA5-64BE-E5BB-0950DEA1BB9C}"/>
              </a:ext>
            </a:extLst>
          </p:cNvPr>
          <p:cNvSpPr/>
          <p:nvPr/>
        </p:nvSpPr>
        <p:spPr>
          <a:xfrm>
            <a:off x="4663440" y="5049520"/>
            <a:ext cx="2865120" cy="42672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>
                <a:latin typeface="Avenir Next LT Pro" panose="020B0504020202020204" pitchFamily="34" charset="0"/>
              </a:rPr>
              <a:t>Abonneren</a:t>
            </a:r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AA121591-6B04-C392-D7D8-84717ED7FD93}"/>
              </a:ext>
            </a:extLst>
          </p:cNvPr>
          <p:cNvSpPr/>
          <p:nvPr/>
        </p:nvSpPr>
        <p:spPr>
          <a:xfrm>
            <a:off x="8310880" y="5049520"/>
            <a:ext cx="2865120" cy="42672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>
                <a:latin typeface="Avenir Next LT Pro" panose="020B0504020202020204" pitchFamily="34" charset="0"/>
              </a:rPr>
              <a:t>Aanpassen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04557C36-5D5C-6B5C-E94C-67B0E237B16C}"/>
              </a:ext>
            </a:extLst>
          </p:cNvPr>
          <p:cNvSpPr txBox="1"/>
          <p:nvPr/>
        </p:nvSpPr>
        <p:spPr>
          <a:xfrm>
            <a:off x="7000240" y="833120"/>
            <a:ext cx="3850640" cy="347787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nl-BE" sz="2000" b="1" dirty="0">
                <a:latin typeface="Avenir Next LT Pro" panose="020B0504020202020204" pitchFamily="34" charset="0"/>
              </a:rPr>
              <a:t>Cookie voorkeuren</a:t>
            </a:r>
            <a:endParaRPr lang="nl-BE" sz="2000" dirty="0">
              <a:latin typeface="Avenir Next LT Pro" panose="020B0504020202020204" pitchFamily="34" charset="0"/>
            </a:endParaRPr>
          </a:p>
          <a:p>
            <a:endParaRPr lang="nl-BE" sz="2000" b="1" dirty="0">
              <a:latin typeface="Avenir Next LT Pro" panose="020B0504020202020204" pitchFamily="34" charset="0"/>
            </a:endParaRPr>
          </a:p>
          <a:p>
            <a:endParaRPr lang="nl-BE" sz="2000" b="1" dirty="0">
              <a:latin typeface="Avenir Next LT Pro" panose="020B0504020202020204" pitchFamily="34" charset="0"/>
            </a:endParaRPr>
          </a:p>
          <a:p>
            <a:pPr>
              <a:tabLst>
                <a:tab pos="2600325" algn="l"/>
              </a:tabLst>
            </a:pPr>
            <a:r>
              <a:rPr lang="nl-BE" sz="2000" dirty="0">
                <a:latin typeface="Avenir Next LT Pro" panose="020B0504020202020204" pitchFamily="34" charset="0"/>
              </a:rPr>
              <a:t>Noodzakelijk	</a:t>
            </a:r>
            <a:r>
              <a:rPr lang="nl-BE" sz="1500" dirty="0">
                <a:latin typeface="Avenir Next LT Pro" panose="020B0504020202020204" pitchFamily="34" charset="0"/>
              </a:rPr>
              <a:t>Altijd actief</a:t>
            </a:r>
          </a:p>
          <a:p>
            <a:endParaRPr lang="nl-BE" sz="2000" dirty="0">
              <a:latin typeface="Avenir Next LT Pro" panose="020B0504020202020204" pitchFamily="34" charset="0"/>
            </a:endParaRPr>
          </a:p>
          <a:p>
            <a:pPr>
              <a:tabLst>
                <a:tab pos="2600325" algn="l"/>
              </a:tabLst>
            </a:pPr>
            <a:r>
              <a:rPr lang="nl-BE" sz="2000" dirty="0">
                <a:latin typeface="Avenir Next LT Pro" panose="020B0504020202020204" pitchFamily="34" charset="0"/>
              </a:rPr>
              <a:t>Functioneel	</a:t>
            </a:r>
            <a:r>
              <a:rPr kumimoji="0" lang="nl-BE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 panose="020B0504020202020204" pitchFamily="34" charset="0"/>
                <a:ea typeface="+mn-ea"/>
                <a:cs typeface="+mn-cs"/>
              </a:rPr>
              <a:t> Altijd actief</a:t>
            </a:r>
            <a:endParaRPr lang="nl-BE" sz="2000" dirty="0">
              <a:latin typeface="Avenir Next LT Pro" panose="020B0504020202020204" pitchFamily="34" charset="0"/>
            </a:endParaRPr>
          </a:p>
          <a:p>
            <a:endParaRPr lang="nl-BE" sz="2000" dirty="0">
              <a:latin typeface="Avenir Next LT Pro" panose="020B0504020202020204" pitchFamily="34" charset="0"/>
            </a:endParaRPr>
          </a:p>
          <a:p>
            <a:r>
              <a:rPr lang="nl-BE" sz="2000" dirty="0">
                <a:latin typeface="Avenir Next LT Pro" panose="020B0504020202020204" pitchFamily="34" charset="0"/>
              </a:rPr>
              <a:t>Analytisch</a:t>
            </a:r>
          </a:p>
          <a:p>
            <a:endParaRPr lang="nl-BE" sz="2000" dirty="0">
              <a:latin typeface="Avenir Next LT Pro" panose="020B0504020202020204" pitchFamily="34" charset="0"/>
            </a:endParaRPr>
          </a:p>
          <a:p>
            <a:r>
              <a:rPr lang="nl-BE" sz="2000" dirty="0">
                <a:latin typeface="Avenir Next LT Pro" panose="020B0504020202020204" pitchFamily="34" charset="0"/>
              </a:rPr>
              <a:t>Advertenties</a:t>
            </a:r>
          </a:p>
          <a:p>
            <a:endParaRPr lang="nl-BE" sz="2000" dirty="0">
              <a:latin typeface="Avenir Next LT Pro" panose="020B0504020202020204" pitchFamily="34" charset="0"/>
            </a:endParaRPr>
          </a:p>
        </p:txBody>
      </p:sp>
      <p:sp>
        <p:nvSpPr>
          <p:cNvPr id="11" name="Rechthoek: afgeronde hoeken 10">
            <a:extLst>
              <a:ext uri="{FF2B5EF4-FFF2-40B4-BE49-F238E27FC236}">
                <a16:creationId xmlns:a16="http://schemas.microsoft.com/office/drawing/2014/main" id="{35E173AB-A0A2-74D4-8D3A-32A89B5BDB1E}"/>
              </a:ext>
            </a:extLst>
          </p:cNvPr>
          <p:cNvSpPr/>
          <p:nvPr/>
        </p:nvSpPr>
        <p:spPr>
          <a:xfrm>
            <a:off x="965200" y="2997200"/>
            <a:ext cx="5760720" cy="16256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Rechthoek: afgeronde hoeken 11">
            <a:extLst>
              <a:ext uri="{FF2B5EF4-FFF2-40B4-BE49-F238E27FC236}">
                <a16:creationId xmlns:a16="http://schemas.microsoft.com/office/drawing/2014/main" id="{2335E881-F90E-C959-60B0-153957DE28DC}"/>
              </a:ext>
            </a:extLst>
          </p:cNvPr>
          <p:cNvSpPr/>
          <p:nvPr/>
        </p:nvSpPr>
        <p:spPr>
          <a:xfrm>
            <a:off x="965200" y="3447097"/>
            <a:ext cx="5760720" cy="16256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3" name="Rechthoek: afgeronde hoeken 12">
            <a:extLst>
              <a:ext uri="{FF2B5EF4-FFF2-40B4-BE49-F238E27FC236}">
                <a16:creationId xmlns:a16="http://schemas.microsoft.com/office/drawing/2014/main" id="{6FE89496-690C-FDA4-3BBC-CD822C98F86E}"/>
              </a:ext>
            </a:extLst>
          </p:cNvPr>
          <p:cNvSpPr/>
          <p:nvPr/>
        </p:nvSpPr>
        <p:spPr>
          <a:xfrm>
            <a:off x="965200" y="3896994"/>
            <a:ext cx="5760720" cy="16256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" name="Rechthoek: afgeronde hoeken 13">
            <a:extLst>
              <a:ext uri="{FF2B5EF4-FFF2-40B4-BE49-F238E27FC236}">
                <a16:creationId xmlns:a16="http://schemas.microsoft.com/office/drawing/2014/main" id="{26CCB95E-A5A5-F6EC-51FA-317C814AAB80}"/>
              </a:ext>
            </a:extLst>
          </p:cNvPr>
          <p:cNvSpPr/>
          <p:nvPr/>
        </p:nvSpPr>
        <p:spPr>
          <a:xfrm>
            <a:off x="7119620" y="1381760"/>
            <a:ext cx="3600000" cy="16256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Rechthoek: afgeronde hoeken 15">
            <a:extLst>
              <a:ext uri="{FF2B5EF4-FFF2-40B4-BE49-F238E27FC236}">
                <a16:creationId xmlns:a16="http://schemas.microsoft.com/office/drawing/2014/main" id="{F5135595-DC82-BE64-DECD-5AD9CDFC8297}"/>
              </a:ext>
            </a:extLst>
          </p:cNvPr>
          <p:cNvSpPr/>
          <p:nvPr/>
        </p:nvSpPr>
        <p:spPr>
          <a:xfrm>
            <a:off x="7119620" y="2199577"/>
            <a:ext cx="3600000" cy="16256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Rechthoek: afgeronde hoeken 16">
            <a:extLst>
              <a:ext uri="{FF2B5EF4-FFF2-40B4-BE49-F238E27FC236}">
                <a16:creationId xmlns:a16="http://schemas.microsoft.com/office/drawing/2014/main" id="{D2BE846B-6D96-4FC2-FC08-4098CFBC66FD}"/>
              </a:ext>
            </a:extLst>
          </p:cNvPr>
          <p:cNvSpPr/>
          <p:nvPr/>
        </p:nvSpPr>
        <p:spPr>
          <a:xfrm>
            <a:off x="7119620" y="2752938"/>
            <a:ext cx="3600000" cy="16256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8" name="Rechthoek: afgeronde hoeken 17">
            <a:extLst>
              <a:ext uri="{FF2B5EF4-FFF2-40B4-BE49-F238E27FC236}">
                <a16:creationId xmlns:a16="http://schemas.microsoft.com/office/drawing/2014/main" id="{3B5ECB7C-6F30-77F9-53D1-48408440BA2A}"/>
              </a:ext>
            </a:extLst>
          </p:cNvPr>
          <p:cNvSpPr/>
          <p:nvPr/>
        </p:nvSpPr>
        <p:spPr>
          <a:xfrm>
            <a:off x="7119620" y="3363034"/>
            <a:ext cx="3600000" cy="16256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9" name="Rechthoek: afgeronde hoeken 18">
            <a:extLst>
              <a:ext uri="{FF2B5EF4-FFF2-40B4-BE49-F238E27FC236}">
                <a16:creationId xmlns:a16="http://schemas.microsoft.com/office/drawing/2014/main" id="{6CF87C82-175E-17BB-3C8E-E004C6E17928}"/>
              </a:ext>
            </a:extLst>
          </p:cNvPr>
          <p:cNvSpPr/>
          <p:nvPr/>
        </p:nvSpPr>
        <p:spPr>
          <a:xfrm>
            <a:off x="7119620" y="3989684"/>
            <a:ext cx="3600000" cy="16256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21" name="Afbeelding 20" descr="Afbeelding met zwart, duisternis&#10;&#10;Automatisch gegenereerde beschrijving">
            <a:extLst>
              <a:ext uri="{FF2B5EF4-FFF2-40B4-BE49-F238E27FC236}">
                <a16:creationId xmlns:a16="http://schemas.microsoft.com/office/drawing/2014/main" id="{DA4F2E32-C47E-91BC-00AA-FE869A3B80E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45244" y="3017050"/>
            <a:ext cx="513416" cy="281305"/>
          </a:xfrm>
          <a:prstGeom prst="rect">
            <a:avLst/>
          </a:prstGeom>
        </p:spPr>
      </p:pic>
      <p:cxnSp>
        <p:nvCxnSpPr>
          <p:cNvPr id="23" name="Rechte verbindingslijn met pijl 22">
            <a:extLst>
              <a:ext uri="{FF2B5EF4-FFF2-40B4-BE49-F238E27FC236}">
                <a16:creationId xmlns:a16="http://schemas.microsoft.com/office/drawing/2014/main" id="{EE972684-3B9A-E528-3351-6C65E8FBDD5E}"/>
              </a:ext>
            </a:extLst>
          </p:cNvPr>
          <p:cNvCxnSpPr>
            <a:cxnSpLocks/>
          </p:cNvCxnSpPr>
          <p:nvPr/>
        </p:nvCxnSpPr>
        <p:spPr>
          <a:xfrm flipH="1" flipV="1">
            <a:off x="9032240" y="3205372"/>
            <a:ext cx="711200" cy="1654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Afbeelding 5" descr="Afbeelding met zwart, duisternis&#10;&#10;Automatisch gegenereerde beschrijving">
            <a:extLst>
              <a:ext uri="{FF2B5EF4-FFF2-40B4-BE49-F238E27FC236}">
                <a16:creationId xmlns:a16="http://schemas.microsoft.com/office/drawing/2014/main" id="{C3EFC63F-7AFE-F899-30C8-86C9F741F9B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45244" y="3657450"/>
            <a:ext cx="515949" cy="281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35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D734C9-A45F-4D33-879E-785DBFA7D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Trends</a:t>
            </a:r>
            <a:r>
              <a:rPr lang="nl-BE" i="1" dirty="0"/>
              <a:t> – </a:t>
            </a:r>
            <a:r>
              <a:rPr lang="nl-BE" i="1" dirty="0" err="1"/>
              <a:t>cookieless</a:t>
            </a:r>
            <a:r>
              <a:rPr lang="nl-BE" i="1" dirty="0"/>
              <a:t> tracking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2F68DE-A32E-59C1-AAFA-980EE9606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 err="1"/>
              <a:t>Uitfaseren</a:t>
            </a:r>
            <a:r>
              <a:rPr lang="nl-BE" dirty="0"/>
              <a:t> van de derde partij cookies</a:t>
            </a:r>
            <a:br>
              <a:rPr lang="nl-BE" dirty="0"/>
            </a:br>
            <a:endParaRPr lang="nl-BE" dirty="0"/>
          </a:p>
          <a:p>
            <a:r>
              <a:rPr lang="nl-BE" dirty="0"/>
              <a:t>Alternatieven zonder ID</a:t>
            </a:r>
          </a:p>
          <a:p>
            <a:pPr lvl="1"/>
            <a:r>
              <a:rPr lang="nl-BE" dirty="0"/>
              <a:t>Contextuele advertenties</a:t>
            </a:r>
          </a:p>
          <a:p>
            <a:pPr lvl="1"/>
            <a:r>
              <a:rPr lang="nl-BE" dirty="0"/>
              <a:t>Cohort (bv. Google </a:t>
            </a:r>
            <a:r>
              <a:rPr lang="nl-BE" dirty="0" err="1"/>
              <a:t>Sandbox</a:t>
            </a:r>
            <a:r>
              <a:rPr lang="nl-BE" dirty="0"/>
              <a:t>)</a:t>
            </a:r>
            <a:br>
              <a:rPr lang="nl-BE" dirty="0"/>
            </a:br>
            <a:endParaRPr lang="nl-BE" dirty="0"/>
          </a:p>
          <a:p>
            <a:r>
              <a:rPr lang="nl-BE" dirty="0"/>
              <a:t>Alternatieven met andere ID</a:t>
            </a:r>
          </a:p>
          <a:p>
            <a:pPr lvl="1"/>
            <a:r>
              <a:rPr lang="nl-BE" dirty="0"/>
              <a:t>Eerste partij opslag</a:t>
            </a:r>
          </a:p>
          <a:p>
            <a:pPr lvl="1"/>
            <a:r>
              <a:rPr lang="nl-BE" dirty="0"/>
              <a:t>Bestaande persistente ID (bv. e-mail of gebruiker </a:t>
            </a:r>
            <a:r>
              <a:rPr lang="nl-BE" dirty="0" err="1"/>
              <a:t>log-in</a:t>
            </a:r>
            <a:r>
              <a:rPr lang="nl-BE" dirty="0"/>
              <a:t>)</a:t>
            </a:r>
          </a:p>
          <a:p>
            <a:pPr lvl="1"/>
            <a:r>
              <a:rPr lang="nl-BE" i="1" dirty="0"/>
              <a:t>Device </a:t>
            </a:r>
            <a:r>
              <a:rPr lang="nl-BE" i="1" dirty="0" err="1"/>
              <a:t>fingerprinting</a:t>
            </a:r>
            <a:endParaRPr lang="nl-BE" i="1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95C7602-BE43-3BB5-B169-35A257A60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18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466575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488743C4-8D37-3988-1305-3174948841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Check </a:t>
            </a:r>
            <a:r>
              <a:rPr lang="nl-BE" dirty="0" err="1"/>
              <a:t>our</a:t>
            </a:r>
            <a:r>
              <a:rPr lang="nl-BE" dirty="0"/>
              <a:t> YouTube </a:t>
            </a:r>
            <a:r>
              <a:rPr lang="nl-BE" dirty="0" err="1"/>
              <a:t>channel</a:t>
            </a:r>
            <a:r>
              <a:rPr lang="nl-BE" dirty="0"/>
              <a:t>: </a:t>
            </a:r>
          </a:p>
          <a:p>
            <a:endParaRPr lang="nl-BE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nl-BE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https://www.youtube.com/@Faros_law_firm</a:t>
            </a:r>
            <a:endParaRPr lang="nl-BE" dirty="0"/>
          </a:p>
          <a:p>
            <a:r>
              <a:rPr lang="nl-BE" dirty="0">
                <a:latin typeface="Univers" panose="020B0503020202020204" pitchFamily="34" charset="0"/>
              </a:rPr>
              <a:t>→ </a:t>
            </a:r>
            <a:r>
              <a:rPr lang="nl-BE" dirty="0"/>
              <a:t>Webinar ‘</a:t>
            </a:r>
            <a:r>
              <a:rPr lang="nl-BE" dirty="0" err="1"/>
              <a:t>Trackers</a:t>
            </a:r>
            <a:r>
              <a:rPr lang="nl-BE" dirty="0"/>
              <a:t> </a:t>
            </a:r>
            <a:r>
              <a:rPr lang="nl-BE" dirty="0" err="1"/>
              <a:t>eat</a:t>
            </a:r>
            <a:r>
              <a:rPr lang="nl-BE" dirty="0"/>
              <a:t> cookies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breakfast</a:t>
            </a:r>
            <a:r>
              <a:rPr lang="nl-BE" dirty="0"/>
              <a:t>’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B2992B92-660E-ABE7-319C-397741AAF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pPr/>
              <a:t>19</a:t>
            </a:fld>
            <a:endParaRPr lang="nl-BE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CBD0B16-A9B8-2C4F-6458-D2894373DE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anouk.focquet@faros.eu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393933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8A00E2-A7D5-BE28-7E38-21D1BD55A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Overzicht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807D8B3-8203-EA73-3E72-8DA6488E8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2</a:t>
            </a:fld>
            <a:endParaRPr lang="nl-BE"/>
          </a:p>
        </p:txBody>
      </p:sp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F451CB7E-53DE-430B-109F-D6A08A0049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8888375"/>
              </p:ext>
            </p:extLst>
          </p:nvPr>
        </p:nvGraphicFramePr>
        <p:xfrm>
          <a:off x="838200" y="1825625"/>
          <a:ext cx="10515600" cy="3979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14339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8A00E2-A7D5-BE28-7E38-21D1BD55A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Overzicht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807D8B3-8203-EA73-3E72-8DA6488E8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3</a:t>
            </a:fld>
            <a:endParaRPr lang="nl-BE"/>
          </a:p>
        </p:txBody>
      </p:sp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F451CB7E-53DE-430B-109F-D6A08A0049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9482686"/>
              </p:ext>
            </p:extLst>
          </p:nvPr>
        </p:nvGraphicFramePr>
        <p:xfrm>
          <a:off x="838200" y="1825625"/>
          <a:ext cx="10515600" cy="3979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36779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5F52D2-A763-07D5-600B-04A55270C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Online marketing landschap</a:t>
            </a:r>
          </a:p>
        </p:txBody>
      </p:sp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05542E58-B005-D110-A0EF-29CECBA363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7381498"/>
              </p:ext>
            </p:extLst>
          </p:nvPr>
        </p:nvGraphicFramePr>
        <p:xfrm>
          <a:off x="838200" y="1825625"/>
          <a:ext cx="10515600" cy="3979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4B1E394-43DD-CE89-3C09-77E341BB6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66884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662DE3-CB34-42A8-099D-64E3C61F5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Online marketing landschap</a:t>
            </a:r>
          </a:p>
        </p:txBody>
      </p:sp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9E84CFBF-0435-7F0B-2FA3-471032E92A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113403"/>
              </p:ext>
            </p:extLst>
          </p:nvPr>
        </p:nvGraphicFramePr>
        <p:xfrm>
          <a:off x="838200" y="1825625"/>
          <a:ext cx="8331200" cy="3979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90A36BF-17F6-71F6-25E4-10DDF6B34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5</a:t>
            </a:fld>
            <a:endParaRPr lang="nl-BE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B71D90B6-25BC-E9CE-E211-45837B6740A4}"/>
              </a:ext>
            </a:extLst>
          </p:cNvPr>
          <p:cNvSpPr txBox="1"/>
          <p:nvPr/>
        </p:nvSpPr>
        <p:spPr>
          <a:xfrm>
            <a:off x="8432158" y="3816767"/>
            <a:ext cx="354394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8F88"/>
              </a:buClr>
              <a:buFont typeface="Wingdings" panose="05000000000000000000" pitchFamily="2" charset="2"/>
              <a:buChar char="§"/>
            </a:pPr>
            <a:r>
              <a:rPr lang="nl-BE" sz="2200" dirty="0" err="1">
                <a:latin typeface="Avenir Next LT Pro" panose="020B0504020202020204" pitchFamily="34" charset="0"/>
              </a:rPr>
              <a:t>Retargeting</a:t>
            </a:r>
            <a:endParaRPr lang="nl-BE" sz="2200" dirty="0">
              <a:latin typeface="Avenir Next LT Pro" panose="020B0504020202020204" pitchFamily="34" charset="0"/>
            </a:endParaRPr>
          </a:p>
          <a:p>
            <a:pPr marL="285750" indent="-285750">
              <a:buClr>
                <a:srgbClr val="008F88"/>
              </a:buClr>
              <a:buFont typeface="Wingdings" panose="05000000000000000000" pitchFamily="2" charset="2"/>
              <a:buChar char="§"/>
            </a:pPr>
            <a:r>
              <a:rPr lang="nl-BE" sz="2200" dirty="0" err="1">
                <a:latin typeface="Avenir Next LT Pro" panose="020B0504020202020204" pitchFamily="34" charset="0"/>
              </a:rPr>
              <a:t>Audience</a:t>
            </a:r>
            <a:r>
              <a:rPr lang="nl-BE" sz="2200" dirty="0">
                <a:latin typeface="Avenir Next LT Pro" panose="020B0504020202020204" pitchFamily="34" charset="0"/>
              </a:rPr>
              <a:t> </a:t>
            </a:r>
            <a:r>
              <a:rPr lang="nl-BE" sz="2200" dirty="0" err="1">
                <a:latin typeface="Avenir Next LT Pro" panose="020B0504020202020204" pitchFamily="34" charset="0"/>
              </a:rPr>
              <a:t>targeting</a:t>
            </a:r>
            <a:endParaRPr lang="nl-BE" sz="2200" dirty="0">
              <a:latin typeface="Avenir Next LT Pro" panose="020B0504020202020204" pitchFamily="34" charset="0"/>
            </a:endParaRPr>
          </a:p>
          <a:p>
            <a:pPr marL="285750" indent="-285750">
              <a:buClr>
                <a:srgbClr val="008F88"/>
              </a:buClr>
              <a:buFont typeface="Wingdings" panose="05000000000000000000" pitchFamily="2" charset="2"/>
              <a:buChar char="§"/>
            </a:pPr>
            <a:r>
              <a:rPr lang="nl-BE" sz="2200" dirty="0">
                <a:latin typeface="Avenir Next LT Pro" panose="020B0504020202020204" pitchFamily="34" charset="0"/>
              </a:rPr>
              <a:t>Lookalike </a:t>
            </a:r>
            <a:r>
              <a:rPr lang="nl-BE" sz="2200" dirty="0" err="1">
                <a:latin typeface="Avenir Next LT Pro" panose="020B0504020202020204" pitchFamily="34" charset="0"/>
              </a:rPr>
              <a:t>targeting</a:t>
            </a:r>
            <a:endParaRPr lang="nl-BE" sz="2200" dirty="0">
              <a:latin typeface="Avenir Next LT Pro" panose="020B0504020202020204" pitchFamily="34" charset="0"/>
            </a:endParaRPr>
          </a:p>
          <a:p>
            <a:pPr marL="285750" indent="-285750">
              <a:buClr>
                <a:srgbClr val="008F88"/>
              </a:buClr>
              <a:buFont typeface="Wingdings" panose="05000000000000000000" pitchFamily="2" charset="2"/>
              <a:buChar char="§"/>
            </a:pPr>
            <a:r>
              <a:rPr lang="nl-BE" sz="2200" dirty="0">
                <a:latin typeface="Avenir Next LT Pro" panose="020B0504020202020204" pitchFamily="34" charset="0"/>
              </a:rPr>
              <a:t>Cross device </a:t>
            </a:r>
            <a:r>
              <a:rPr lang="nl-BE" sz="2200" dirty="0" err="1">
                <a:latin typeface="Avenir Next LT Pro" panose="020B0504020202020204" pitchFamily="34" charset="0"/>
              </a:rPr>
              <a:t>targeting</a:t>
            </a:r>
            <a:endParaRPr lang="nl-BE" sz="2200" dirty="0">
              <a:latin typeface="Avenir Next LT Pro" panose="020B0504020202020204" pitchFamily="34" charset="0"/>
            </a:endParaRPr>
          </a:p>
          <a:p>
            <a:pPr marL="285750" indent="-285750">
              <a:buClr>
                <a:srgbClr val="008F88"/>
              </a:buClr>
              <a:buFont typeface="Wingdings" panose="05000000000000000000" pitchFamily="2" charset="2"/>
              <a:buChar char="§"/>
            </a:pPr>
            <a:r>
              <a:rPr lang="nl-BE" sz="2200" dirty="0" err="1">
                <a:latin typeface="Avenir Next LT Pro" panose="020B0504020202020204" pitchFamily="34" charset="0"/>
              </a:rPr>
              <a:t>Frequency</a:t>
            </a:r>
            <a:r>
              <a:rPr lang="nl-BE" sz="2200" dirty="0">
                <a:latin typeface="Avenir Next LT Pro" panose="020B0504020202020204" pitchFamily="34" charset="0"/>
              </a:rPr>
              <a:t> </a:t>
            </a:r>
            <a:r>
              <a:rPr lang="nl-BE" sz="2200" dirty="0" err="1">
                <a:latin typeface="Avenir Next LT Pro" panose="020B0504020202020204" pitchFamily="34" charset="0"/>
              </a:rPr>
              <a:t>capping</a:t>
            </a:r>
            <a:endParaRPr lang="nl-BE" sz="2200" dirty="0">
              <a:latin typeface="Avenir Next LT Pro" panose="020B0504020202020204" pitchFamily="34" charset="0"/>
            </a:endParaRPr>
          </a:p>
          <a:p>
            <a:pPr marL="285750" indent="-285750">
              <a:buClr>
                <a:srgbClr val="008F88"/>
              </a:buClr>
              <a:buFont typeface="Wingdings" panose="05000000000000000000" pitchFamily="2" charset="2"/>
              <a:buChar char="§"/>
            </a:pPr>
            <a:r>
              <a:rPr lang="nl-BE" sz="2200" dirty="0">
                <a:latin typeface="Avenir Next LT Pro" panose="020B0504020202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16802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8A00E2-A7D5-BE28-7E38-21D1BD55A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Overzicht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807D8B3-8203-EA73-3E72-8DA6488E8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6</a:t>
            </a:fld>
            <a:endParaRPr lang="nl-BE"/>
          </a:p>
        </p:txBody>
      </p:sp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F451CB7E-53DE-430B-109F-D6A08A0049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0375114"/>
              </p:ext>
            </p:extLst>
          </p:nvPr>
        </p:nvGraphicFramePr>
        <p:xfrm>
          <a:off x="838200" y="1825625"/>
          <a:ext cx="10515600" cy="3979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54625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ED975A-1F6F-B42A-8C67-F6731EF85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Cookies?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B987651-23EF-D096-9112-58F692D18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7</a:t>
            </a:fld>
            <a:endParaRPr lang="nl-BE"/>
          </a:p>
        </p:txBody>
      </p:sp>
      <p:sp>
        <p:nvSpPr>
          <p:cNvPr id="5" name="Rectangle 110">
            <a:extLst>
              <a:ext uri="{FF2B5EF4-FFF2-40B4-BE49-F238E27FC236}">
                <a16:creationId xmlns:a16="http://schemas.microsoft.com/office/drawing/2014/main" id="{6D6C1027-3366-C261-8F71-FDB14C343747}"/>
              </a:ext>
            </a:extLst>
          </p:cNvPr>
          <p:cNvSpPr/>
          <p:nvPr/>
        </p:nvSpPr>
        <p:spPr>
          <a:xfrm>
            <a:off x="9482481" y="2409981"/>
            <a:ext cx="1080000" cy="34970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venir Next LT Pro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Server</a:t>
            </a:r>
          </a:p>
        </p:txBody>
      </p:sp>
      <p:sp>
        <p:nvSpPr>
          <p:cNvPr id="6" name="Rectangle 116">
            <a:extLst>
              <a:ext uri="{FF2B5EF4-FFF2-40B4-BE49-F238E27FC236}">
                <a16:creationId xmlns:a16="http://schemas.microsoft.com/office/drawing/2014/main" id="{692919E9-676B-1FC0-D27C-137CA1276E5D}"/>
              </a:ext>
            </a:extLst>
          </p:cNvPr>
          <p:cNvSpPr/>
          <p:nvPr/>
        </p:nvSpPr>
        <p:spPr>
          <a:xfrm>
            <a:off x="1725327" y="2409981"/>
            <a:ext cx="1290233" cy="34970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venir Next LT Pro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Gebruiker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venir Next LT Pro" panose="020B0504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7" name="Straight Arrow Connector 143">
            <a:extLst>
              <a:ext uri="{FF2B5EF4-FFF2-40B4-BE49-F238E27FC236}">
                <a16:creationId xmlns:a16="http://schemas.microsoft.com/office/drawing/2014/main" id="{60A4F6C0-786B-F0C2-D0E3-DC6CB2B466EE}"/>
              </a:ext>
            </a:extLst>
          </p:cNvPr>
          <p:cNvCxnSpPr>
            <a:cxnSpLocks/>
          </p:cNvCxnSpPr>
          <p:nvPr/>
        </p:nvCxnSpPr>
        <p:spPr>
          <a:xfrm flipH="1">
            <a:off x="2948972" y="3033855"/>
            <a:ext cx="2493765" cy="0"/>
          </a:xfrm>
          <a:prstGeom prst="straightConnector1">
            <a:avLst/>
          </a:prstGeom>
          <a:ln w="25400">
            <a:solidFill>
              <a:schemeClr val="accent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155">
            <a:extLst>
              <a:ext uri="{FF2B5EF4-FFF2-40B4-BE49-F238E27FC236}">
                <a16:creationId xmlns:a16="http://schemas.microsoft.com/office/drawing/2014/main" id="{CC579EEC-2BA8-CD4E-B1A5-30AD373DDDB4}"/>
              </a:ext>
            </a:extLst>
          </p:cNvPr>
          <p:cNvCxnSpPr>
            <a:cxnSpLocks/>
          </p:cNvCxnSpPr>
          <p:nvPr/>
        </p:nvCxnSpPr>
        <p:spPr>
          <a:xfrm flipH="1">
            <a:off x="6858101" y="3034223"/>
            <a:ext cx="2520000" cy="0"/>
          </a:xfrm>
          <a:prstGeom prst="straightConnector1">
            <a:avLst/>
          </a:prstGeom>
          <a:ln w="25400">
            <a:solidFill>
              <a:schemeClr val="accent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111">
            <a:extLst>
              <a:ext uri="{FF2B5EF4-FFF2-40B4-BE49-F238E27FC236}">
                <a16:creationId xmlns:a16="http://schemas.microsoft.com/office/drawing/2014/main" id="{FC504A9A-A0DD-4CAD-72E9-6ED70456E9D7}"/>
              </a:ext>
            </a:extLst>
          </p:cNvPr>
          <p:cNvSpPr/>
          <p:nvPr/>
        </p:nvSpPr>
        <p:spPr>
          <a:xfrm>
            <a:off x="5618905" y="2409981"/>
            <a:ext cx="1080000" cy="34970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venir Next LT Pro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Browser</a:t>
            </a:r>
          </a:p>
        </p:txBody>
      </p:sp>
      <p:cxnSp>
        <p:nvCxnSpPr>
          <p:cNvPr id="21" name="Straight Arrow Connector 185">
            <a:extLst>
              <a:ext uri="{FF2B5EF4-FFF2-40B4-BE49-F238E27FC236}">
                <a16:creationId xmlns:a16="http://schemas.microsoft.com/office/drawing/2014/main" id="{4CE290AA-B4E0-7CCD-2928-203C4E60E497}"/>
              </a:ext>
            </a:extLst>
          </p:cNvPr>
          <p:cNvCxnSpPr>
            <a:cxnSpLocks/>
          </p:cNvCxnSpPr>
          <p:nvPr/>
        </p:nvCxnSpPr>
        <p:spPr>
          <a:xfrm flipH="1">
            <a:off x="2948972" y="3796794"/>
            <a:ext cx="2493765" cy="0"/>
          </a:xfrm>
          <a:prstGeom prst="straightConnector1">
            <a:avLst/>
          </a:prstGeom>
          <a:ln w="25400">
            <a:solidFill>
              <a:schemeClr val="accent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17">
            <a:extLst>
              <a:ext uri="{FF2B5EF4-FFF2-40B4-BE49-F238E27FC236}">
                <a16:creationId xmlns:a16="http://schemas.microsoft.com/office/drawing/2014/main" id="{C621BC13-9C61-3924-9608-06689CFE231D}"/>
              </a:ext>
            </a:extLst>
          </p:cNvPr>
          <p:cNvGrpSpPr/>
          <p:nvPr/>
        </p:nvGrpSpPr>
        <p:grpSpPr>
          <a:xfrm>
            <a:off x="3593253" y="2846040"/>
            <a:ext cx="1296000" cy="1112641"/>
            <a:chOff x="3695078" y="2846040"/>
            <a:chExt cx="1296000" cy="1112641"/>
          </a:xfrm>
        </p:grpSpPr>
        <p:sp>
          <p:nvSpPr>
            <p:cNvPr id="23" name="Flowchart: Off-page Connector 153">
              <a:extLst>
                <a:ext uri="{FF2B5EF4-FFF2-40B4-BE49-F238E27FC236}">
                  <a16:creationId xmlns:a16="http://schemas.microsoft.com/office/drawing/2014/main" id="{5C50A039-1650-9416-3634-889AE5F29234}"/>
                </a:ext>
              </a:extLst>
            </p:cNvPr>
            <p:cNvSpPr/>
            <p:nvPr/>
          </p:nvSpPr>
          <p:spPr>
            <a:xfrm>
              <a:off x="3963431" y="2846040"/>
              <a:ext cx="695609" cy="3497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 anchorCtr="1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venir Next LT Pro" panose="020B05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URL</a:t>
              </a: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venir Next LT Pro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4" name="Flowchart: Off-page Connector 153">
              <a:extLst>
                <a:ext uri="{FF2B5EF4-FFF2-40B4-BE49-F238E27FC236}">
                  <a16:creationId xmlns:a16="http://schemas.microsoft.com/office/drawing/2014/main" id="{F067FC45-701D-03A9-6175-C0DDCE2EF01F}"/>
                </a:ext>
              </a:extLst>
            </p:cNvPr>
            <p:cNvSpPr/>
            <p:nvPr/>
          </p:nvSpPr>
          <p:spPr>
            <a:xfrm>
              <a:off x="3695078" y="3608979"/>
              <a:ext cx="1296000" cy="3497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 anchorCtr="1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venir Next LT Pro" panose="020B05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Webpagina</a:t>
              </a: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venir Next LT Pro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cxnSp>
        <p:nvCxnSpPr>
          <p:cNvPr id="25" name="Straight Arrow Connector 187">
            <a:extLst>
              <a:ext uri="{FF2B5EF4-FFF2-40B4-BE49-F238E27FC236}">
                <a16:creationId xmlns:a16="http://schemas.microsoft.com/office/drawing/2014/main" id="{D675C041-DE24-02FE-04F1-877F4FAED9BB}"/>
              </a:ext>
            </a:extLst>
          </p:cNvPr>
          <p:cNvCxnSpPr>
            <a:cxnSpLocks/>
          </p:cNvCxnSpPr>
          <p:nvPr/>
        </p:nvCxnSpPr>
        <p:spPr>
          <a:xfrm flipH="1">
            <a:off x="6858101" y="3797162"/>
            <a:ext cx="2520000" cy="0"/>
          </a:xfrm>
          <a:prstGeom prst="straightConnector1">
            <a:avLst/>
          </a:prstGeom>
          <a:ln w="25400">
            <a:solidFill>
              <a:schemeClr val="accent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15">
            <a:extLst>
              <a:ext uri="{FF2B5EF4-FFF2-40B4-BE49-F238E27FC236}">
                <a16:creationId xmlns:a16="http://schemas.microsoft.com/office/drawing/2014/main" id="{79D00F3C-965A-4D1F-A835-E674CC0FCAD8}"/>
              </a:ext>
            </a:extLst>
          </p:cNvPr>
          <p:cNvGrpSpPr/>
          <p:nvPr/>
        </p:nvGrpSpPr>
        <p:grpSpPr>
          <a:xfrm>
            <a:off x="7145327" y="2846040"/>
            <a:ext cx="1945550" cy="1112641"/>
            <a:chOff x="7017690" y="2846040"/>
            <a:chExt cx="1945550" cy="1112641"/>
          </a:xfrm>
        </p:grpSpPr>
        <p:sp>
          <p:nvSpPr>
            <p:cNvPr id="27" name="Flowchart: Off-page Connector 153">
              <a:extLst>
                <a:ext uri="{FF2B5EF4-FFF2-40B4-BE49-F238E27FC236}">
                  <a16:creationId xmlns:a16="http://schemas.microsoft.com/office/drawing/2014/main" id="{8EAD8DE9-4D13-AC71-7AC8-A57869070DCC}"/>
                </a:ext>
              </a:extLst>
            </p:cNvPr>
            <p:cNvSpPr/>
            <p:nvPr/>
          </p:nvSpPr>
          <p:spPr>
            <a:xfrm>
              <a:off x="7088349" y="2846040"/>
              <a:ext cx="1804232" cy="3497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252000" tIns="36000" rIns="36000" bIns="36000" rtlCol="0" anchor="ctr" anchorCtr="1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venir Next LT Pro" panose="020B05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HTTP request</a:t>
              </a: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venir Next LT Pro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8" name="Flowchart: Off-page Connector 153">
              <a:extLst>
                <a:ext uri="{FF2B5EF4-FFF2-40B4-BE49-F238E27FC236}">
                  <a16:creationId xmlns:a16="http://schemas.microsoft.com/office/drawing/2014/main" id="{EAB9A204-69F7-4E61-E707-47A9D2FE37B2}"/>
                </a:ext>
              </a:extLst>
            </p:cNvPr>
            <p:cNvSpPr/>
            <p:nvPr/>
          </p:nvSpPr>
          <p:spPr>
            <a:xfrm>
              <a:off x="7017690" y="3608979"/>
              <a:ext cx="1945550" cy="3497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 anchorCtr="1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venir Next LT Pro" panose="020B05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HTTP response</a:t>
              </a: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venir Next LT Pro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pic>
        <p:nvPicPr>
          <p:cNvPr id="30" name="Graphic 29" descr="Gebruiker silhouet">
            <a:extLst>
              <a:ext uri="{FF2B5EF4-FFF2-40B4-BE49-F238E27FC236}">
                <a16:creationId xmlns:a16="http://schemas.microsoft.com/office/drawing/2014/main" id="{39C10F6C-B6EE-4668-9AA8-1044BE8681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12674" y="2843141"/>
            <a:ext cx="1115540" cy="1115540"/>
          </a:xfrm>
          <a:prstGeom prst="rect">
            <a:avLst/>
          </a:prstGeom>
        </p:spPr>
      </p:pic>
      <p:pic>
        <p:nvPicPr>
          <p:cNvPr id="32" name="Graphic 31" descr="Beeldscherm silhouet">
            <a:extLst>
              <a:ext uri="{FF2B5EF4-FFF2-40B4-BE49-F238E27FC236}">
                <a16:creationId xmlns:a16="http://schemas.microsoft.com/office/drawing/2014/main" id="{6673FD20-0E3C-FEE0-FFBC-63443885A8B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63495" y="2765495"/>
            <a:ext cx="1373848" cy="1373848"/>
          </a:xfrm>
          <a:prstGeom prst="rect">
            <a:avLst/>
          </a:prstGeom>
        </p:spPr>
      </p:pic>
      <p:pic>
        <p:nvPicPr>
          <p:cNvPr id="34" name="Graphic 33" descr="Server silhouet">
            <a:extLst>
              <a:ext uri="{FF2B5EF4-FFF2-40B4-BE49-F238E27FC236}">
                <a16:creationId xmlns:a16="http://schemas.microsoft.com/office/drawing/2014/main" id="{B3843D02-4F32-3337-4F83-7192231C566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351866" y="2705984"/>
            <a:ext cx="1392334" cy="1392334"/>
          </a:xfrm>
          <a:prstGeom prst="rect">
            <a:avLst/>
          </a:prstGeom>
        </p:spPr>
      </p:pic>
      <p:pic>
        <p:nvPicPr>
          <p:cNvPr id="36" name="Graphic 35" descr="Een koekje met hagelslag waaruit een hap is genomen">
            <a:extLst>
              <a:ext uri="{FF2B5EF4-FFF2-40B4-BE49-F238E27FC236}">
                <a16:creationId xmlns:a16="http://schemas.microsoft.com/office/drawing/2014/main" id="{24CF4229-AFCE-B46E-E755-B42B48389AD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6200000">
            <a:off x="6986139" y="2358890"/>
            <a:ext cx="747214" cy="747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916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5184E5-0137-E431-CC07-745D61655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Cookies?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E0A1B06-7A32-0D42-69CF-2D54E5F1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8</a:t>
            </a:fld>
            <a:endParaRPr lang="nl-BE"/>
          </a:p>
        </p:txBody>
      </p:sp>
      <p:pic>
        <p:nvPicPr>
          <p:cNvPr id="8" name="Graphic 7" descr="Koekjes een trommel">
            <a:extLst>
              <a:ext uri="{FF2B5EF4-FFF2-40B4-BE49-F238E27FC236}">
                <a16:creationId xmlns:a16="http://schemas.microsoft.com/office/drawing/2014/main" id="{B3BFDD88-2A7E-D3B4-4CF9-26AEA86375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80674" y="-232443"/>
            <a:ext cx="8225589" cy="8225589"/>
          </a:xfrm>
          <a:prstGeom prst="rect">
            <a:avLst/>
          </a:prstGeom>
        </p:spPr>
      </p:pic>
      <p:sp>
        <p:nvSpPr>
          <p:cNvPr id="11" name="Tekstvak 10">
            <a:extLst>
              <a:ext uri="{FF2B5EF4-FFF2-40B4-BE49-F238E27FC236}">
                <a16:creationId xmlns:a16="http://schemas.microsoft.com/office/drawing/2014/main" id="{D5D52BED-0001-227A-772D-1B9218FD857E}"/>
              </a:ext>
            </a:extLst>
          </p:cNvPr>
          <p:cNvSpPr txBox="1"/>
          <p:nvPr/>
        </p:nvSpPr>
        <p:spPr>
          <a:xfrm rot="18959630">
            <a:off x="4303236" y="3772669"/>
            <a:ext cx="1426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400" b="1" dirty="0">
                <a:latin typeface="Avenir Next LT Pro" panose="020B0504020202020204" pitchFamily="34" charset="0"/>
              </a:rPr>
              <a:t>Koekjes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F0E26DA2-F69F-25BE-B59D-58D3A8B7AA44}"/>
              </a:ext>
            </a:extLst>
          </p:cNvPr>
          <p:cNvSpPr txBox="1"/>
          <p:nvPr/>
        </p:nvSpPr>
        <p:spPr>
          <a:xfrm>
            <a:off x="5090054" y="5624504"/>
            <a:ext cx="201189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BE" b="1" dirty="0">
                <a:latin typeface="Avenir Next LT Pro" panose="020B0504020202020204" pitchFamily="34" charset="0"/>
              </a:rPr>
              <a:t>10/08/2024</a:t>
            </a:r>
          </a:p>
        </p:txBody>
      </p:sp>
      <p:cxnSp>
        <p:nvCxnSpPr>
          <p:cNvPr id="14" name="Rechte verbindingslijn met pijl 13">
            <a:extLst>
              <a:ext uri="{FF2B5EF4-FFF2-40B4-BE49-F238E27FC236}">
                <a16:creationId xmlns:a16="http://schemas.microsoft.com/office/drawing/2014/main" id="{2D8B31D8-1CE1-362F-2322-EEFADB832AD1}"/>
              </a:ext>
            </a:extLst>
          </p:cNvPr>
          <p:cNvCxnSpPr>
            <a:cxnSpLocks/>
          </p:cNvCxnSpPr>
          <p:nvPr/>
        </p:nvCxnSpPr>
        <p:spPr>
          <a:xfrm flipH="1">
            <a:off x="3248526" y="5816507"/>
            <a:ext cx="20727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met pijl 17">
            <a:extLst>
              <a:ext uri="{FF2B5EF4-FFF2-40B4-BE49-F238E27FC236}">
                <a16:creationId xmlns:a16="http://schemas.microsoft.com/office/drawing/2014/main" id="{489BF70E-4349-85E7-5394-0F9BB1EF7642}"/>
              </a:ext>
            </a:extLst>
          </p:cNvPr>
          <p:cNvCxnSpPr>
            <a:cxnSpLocks/>
          </p:cNvCxnSpPr>
          <p:nvPr/>
        </p:nvCxnSpPr>
        <p:spPr>
          <a:xfrm flipH="1">
            <a:off x="2570748" y="4003501"/>
            <a:ext cx="20727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met pijl 18">
            <a:extLst>
              <a:ext uri="{FF2B5EF4-FFF2-40B4-BE49-F238E27FC236}">
                <a16:creationId xmlns:a16="http://schemas.microsoft.com/office/drawing/2014/main" id="{45BAD4CA-D14F-5B4F-8BE5-200B48B328FC}"/>
              </a:ext>
            </a:extLst>
          </p:cNvPr>
          <p:cNvCxnSpPr>
            <a:cxnSpLocks/>
          </p:cNvCxnSpPr>
          <p:nvPr/>
        </p:nvCxnSpPr>
        <p:spPr>
          <a:xfrm>
            <a:off x="6860526" y="4765748"/>
            <a:ext cx="19586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kstvak 21">
            <a:extLst>
              <a:ext uri="{FF2B5EF4-FFF2-40B4-BE49-F238E27FC236}">
                <a16:creationId xmlns:a16="http://schemas.microsoft.com/office/drawing/2014/main" id="{98FD5A34-20C6-2F0C-CBB0-4DB72A27A491}"/>
              </a:ext>
            </a:extLst>
          </p:cNvPr>
          <p:cNvSpPr txBox="1"/>
          <p:nvPr/>
        </p:nvSpPr>
        <p:spPr>
          <a:xfrm>
            <a:off x="8959516" y="4534915"/>
            <a:ext cx="150394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BE" sz="2400" dirty="0">
                <a:latin typeface="Avenir Next LT Pro" panose="020B0504020202020204" pitchFamily="34" charset="0"/>
              </a:rPr>
              <a:t>Waarde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DCDB9459-9211-08D5-BC25-643E55DF8C88}"/>
              </a:ext>
            </a:extLst>
          </p:cNvPr>
          <p:cNvSpPr txBox="1"/>
          <p:nvPr/>
        </p:nvSpPr>
        <p:spPr>
          <a:xfrm>
            <a:off x="1073081" y="3772668"/>
            <a:ext cx="150394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BE" sz="2400" dirty="0">
                <a:latin typeface="Avenir Next LT Pro" panose="020B0504020202020204" pitchFamily="34" charset="0"/>
              </a:rPr>
              <a:t>Naam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5805BAE0-A964-0F5A-41AB-4A8FDC99A34B}"/>
              </a:ext>
            </a:extLst>
          </p:cNvPr>
          <p:cNvSpPr txBox="1"/>
          <p:nvPr/>
        </p:nvSpPr>
        <p:spPr>
          <a:xfrm>
            <a:off x="898708" y="5585674"/>
            <a:ext cx="207274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BE" sz="2400" dirty="0">
                <a:latin typeface="Avenir Next LT Pro" panose="020B0504020202020204" pitchFamily="34" charset="0"/>
              </a:rPr>
              <a:t>Vervaldatum</a:t>
            </a:r>
          </a:p>
        </p:txBody>
      </p:sp>
    </p:spTree>
    <p:extLst>
      <p:ext uri="{BB962C8B-B14F-4D97-AF65-F5344CB8AC3E}">
        <p14:creationId xmlns:p14="http://schemas.microsoft.com/office/powerpoint/2010/main" val="2722410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Arrow Connector 155">
            <a:extLst>
              <a:ext uri="{FF2B5EF4-FFF2-40B4-BE49-F238E27FC236}">
                <a16:creationId xmlns:a16="http://schemas.microsoft.com/office/drawing/2014/main" id="{25BF524B-25EE-0F79-D645-449F4DD43B25}"/>
              </a:ext>
            </a:extLst>
          </p:cNvPr>
          <p:cNvCxnSpPr>
            <a:cxnSpLocks/>
          </p:cNvCxnSpPr>
          <p:nvPr/>
        </p:nvCxnSpPr>
        <p:spPr>
          <a:xfrm flipH="1" flipV="1">
            <a:off x="6858101" y="3742683"/>
            <a:ext cx="2493765" cy="289352"/>
          </a:xfrm>
          <a:prstGeom prst="straightConnector1">
            <a:avLst/>
          </a:prstGeom>
          <a:ln w="25400">
            <a:solidFill>
              <a:schemeClr val="accent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4DED975A-1F6F-B42A-8C67-F6731EF85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Cookies?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B987651-23EF-D096-9112-58F692D18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0BCB-654D-47EF-98D4-C627AFC04E2C}" type="slidenum">
              <a:rPr lang="nl-BE" smtClean="0"/>
              <a:t>9</a:t>
            </a:fld>
            <a:endParaRPr lang="nl-BE"/>
          </a:p>
        </p:txBody>
      </p:sp>
      <p:sp>
        <p:nvSpPr>
          <p:cNvPr id="5" name="Rectangle 110">
            <a:extLst>
              <a:ext uri="{FF2B5EF4-FFF2-40B4-BE49-F238E27FC236}">
                <a16:creationId xmlns:a16="http://schemas.microsoft.com/office/drawing/2014/main" id="{6D6C1027-3366-C261-8F71-FDB14C343747}"/>
              </a:ext>
            </a:extLst>
          </p:cNvPr>
          <p:cNvSpPr/>
          <p:nvPr/>
        </p:nvSpPr>
        <p:spPr>
          <a:xfrm>
            <a:off x="9482481" y="1907061"/>
            <a:ext cx="1080000" cy="34970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venir Next LT Pro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Server</a:t>
            </a:r>
          </a:p>
        </p:txBody>
      </p:sp>
      <p:cxnSp>
        <p:nvCxnSpPr>
          <p:cNvPr id="7" name="Straight Arrow Connector 143">
            <a:extLst>
              <a:ext uri="{FF2B5EF4-FFF2-40B4-BE49-F238E27FC236}">
                <a16:creationId xmlns:a16="http://schemas.microsoft.com/office/drawing/2014/main" id="{60A4F6C0-786B-F0C2-D0E3-DC6CB2B466EE}"/>
              </a:ext>
            </a:extLst>
          </p:cNvPr>
          <p:cNvCxnSpPr>
            <a:cxnSpLocks/>
          </p:cNvCxnSpPr>
          <p:nvPr/>
        </p:nvCxnSpPr>
        <p:spPr>
          <a:xfrm flipH="1">
            <a:off x="2948972" y="3033855"/>
            <a:ext cx="2493765" cy="0"/>
          </a:xfrm>
          <a:prstGeom prst="straightConnector1">
            <a:avLst/>
          </a:prstGeom>
          <a:ln w="25400">
            <a:solidFill>
              <a:schemeClr val="accent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155">
            <a:extLst>
              <a:ext uri="{FF2B5EF4-FFF2-40B4-BE49-F238E27FC236}">
                <a16:creationId xmlns:a16="http://schemas.microsoft.com/office/drawing/2014/main" id="{CC579EEC-2BA8-CD4E-B1A5-30AD373DDDB4}"/>
              </a:ext>
            </a:extLst>
          </p:cNvPr>
          <p:cNvCxnSpPr>
            <a:cxnSpLocks/>
          </p:cNvCxnSpPr>
          <p:nvPr/>
        </p:nvCxnSpPr>
        <p:spPr>
          <a:xfrm flipH="1">
            <a:off x="6858101" y="2759683"/>
            <a:ext cx="2517516" cy="274540"/>
          </a:xfrm>
          <a:prstGeom prst="straightConnector1">
            <a:avLst/>
          </a:prstGeom>
          <a:ln w="25400">
            <a:solidFill>
              <a:schemeClr val="accent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111">
            <a:extLst>
              <a:ext uri="{FF2B5EF4-FFF2-40B4-BE49-F238E27FC236}">
                <a16:creationId xmlns:a16="http://schemas.microsoft.com/office/drawing/2014/main" id="{FC504A9A-A0DD-4CAD-72E9-6ED70456E9D7}"/>
              </a:ext>
            </a:extLst>
          </p:cNvPr>
          <p:cNvSpPr/>
          <p:nvPr/>
        </p:nvSpPr>
        <p:spPr>
          <a:xfrm>
            <a:off x="5618905" y="2409981"/>
            <a:ext cx="1080000" cy="34970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venir Next LT Pro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Browser</a:t>
            </a:r>
          </a:p>
        </p:txBody>
      </p:sp>
      <p:cxnSp>
        <p:nvCxnSpPr>
          <p:cNvPr id="21" name="Straight Arrow Connector 185">
            <a:extLst>
              <a:ext uri="{FF2B5EF4-FFF2-40B4-BE49-F238E27FC236}">
                <a16:creationId xmlns:a16="http://schemas.microsoft.com/office/drawing/2014/main" id="{4CE290AA-B4E0-7CCD-2928-203C4E60E497}"/>
              </a:ext>
            </a:extLst>
          </p:cNvPr>
          <p:cNvCxnSpPr>
            <a:cxnSpLocks/>
          </p:cNvCxnSpPr>
          <p:nvPr/>
        </p:nvCxnSpPr>
        <p:spPr>
          <a:xfrm flipH="1">
            <a:off x="2948972" y="3796794"/>
            <a:ext cx="2493765" cy="0"/>
          </a:xfrm>
          <a:prstGeom prst="straightConnector1">
            <a:avLst/>
          </a:prstGeom>
          <a:ln w="25400">
            <a:solidFill>
              <a:schemeClr val="accent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17">
            <a:extLst>
              <a:ext uri="{FF2B5EF4-FFF2-40B4-BE49-F238E27FC236}">
                <a16:creationId xmlns:a16="http://schemas.microsoft.com/office/drawing/2014/main" id="{C621BC13-9C61-3924-9608-06689CFE231D}"/>
              </a:ext>
            </a:extLst>
          </p:cNvPr>
          <p:cNvGrpSpPr/>
          <p:nvPr/>
        </p:nvGrpSpPr>
        <p:grpSpPr>
          <a:xfrm>
            <a:off x="3593253" y="2846040"/>
            <a:ext cx="1296000" cy="1112641"/>
            <a:chOff x="3695078" y="2846040"/>
            <a:chExt cx="1296000" cy="1112641"/>
          </a:xfrm>
        </p:grpSpPr>
        <p:sp>
          <p:nvSpPr>
            <p:cNvPr id="23" name="Flowchart: Off-page Connector 153">
              <a:extLst>
                <a:ext uri="{FF2B5EF4-FFF2-40B4-BE49-F238E27FC236}">
                  <a16:creationId xmlns:a16="http://schemas.microsoft.com/office/drawing/2014/main" id="{5C50A039-1650-9416-3634-889AE5F29234}"/>
                </a:ext>
              </a:extLst>
            </p:cNvPr>
            <p:cNvSpPr/>
            <p:nvPr/>
          </p:nvSpPr>
          <p:spPr>
            <a:xfrm>
              <a:off x="3963431" y="2846040"/>
              <a:ext cx="695609" cy="3497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 anchorCtr="1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venir Next LT Pro" panose="020B05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URL</a:t>
              </a: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venir Next LT Pro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4" name="Flowchart: Off-page Connector 153">
              <a:extLst>
                <a:ext uri="{FF2B5EF4-FFF2-40B4-BE49-F238E27FC236}">
                  <a16:creationId xmlns:a16="http://schemas.microsoft.com/office/drawing/2014/main" id="{F067FC45-701D-03A9-6175-C0DDCE2EF01F}"/>
                </a:ext>
              </a:extLst>
            </p:cNvPr>
            <p:cNvSpPr/>
            <p:nvPr/>
          </p:nvSpPr>
          <p:spPr>
            <a:xfrm>
              <a:off x="3695078" y="3608979"/>
              <a:ext cx="1296000" cy="3497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 anchorCtr="1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venir Next LT Pro" panose="020B05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Webpagina</a:t>
              </a: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venir Next LT Pro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27" name="Flowchart: Off-page Connector 153">
            <a:extLst>
              <a:ext uri="{FF2B5EF4-FFF2-40B4-BE49-F238E27FC236}">
                <a16:creationId xmlns:a16="http://schemas.microsoft.com/office/drawing/2014/main" id="{8EAD8DE9-4D13-AC71-7AC8-A57869070DCC}"/>
              </a:ext>
            </a:extLst>
          </p:cNvPr>
          <p:cNvSpPr/>
          <p:nvPr/>
        </p:nvSpPr>
        <p:spPr>
          <a:xfrm>
            <a:off x="7215986" y="2846040"/>
            <a:ext cx="1804232" cy="34970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52000" tIns="36000" rIns="36000" bIns="36000" rtlCol="0" anchor="ctr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venir Next LT Pro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HTTP request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venir Next LT Pro" panose="020B0504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0" name="Graphic 29" descr="Gebruiker silhouet">
            <a:extLst>
              <a:ext uri="{FF2B5EF4-FFF2-40B4-BE49-F238E27FC236}">
                <a16:creationId xmlns:a16="http://schemas.microsoft.com/office/drawing/2014/main" id="{39C10F6C-B6EE-4668-9AA8-1044BE8681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12674" y="2843141"/>
            <a:ext cx="1115540" cy="1115540"/>
          </a:xfrm>
          <a:prstGeom prst="rect">
            <a:avLst/>
          </a:prstGeom>
        </p:spPr>
      </p:pic>
      <p:pic>
        <p:nvPicPr>
          <p:cNvPr id="32" name="Graphic 31" descr="Beeldscherm silhouet">
            <a:extLst>
              <a:ext uri="{FF2B5EF4-FFF2-40B4-BE49-F238E27FC236}">
                <a16:creationId xmlns:a16="http://schemas.microsoft.com/office/drawing/2014/main" id="{6673FD20-0E3C-FEE0-FFBC-63443885A8B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63495" y="2765495"/>
            <a:ext cx="1373848" cy="1373848"/>
          </a:xfrm>
          <a:prstGeom prst="rect">
            <a:avLst/>
          </a:prstGeom>
        </p:spPr>
      </p:pic>
      <p:pic>
        <p:nvPicPr>
          <p:cNvPr id="34" name="Graphic 33" descr="Server silhouet">
            <a:extLst>
              <a:ext uri="{FF2B5EF4-FFF2-40B4-BE49-F238E27FC236}">
                <a16:creationId xmlns:a16="http://schemas.microsoft.com/office/drawing/2014/main" id="{B3843D02-4F32-3337-4F83-7192231C566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351866" y="2203064"/>
            <a:ext cx="1392334" cy="1392334"/>
          </a:xfrm>
          <a:prstGeom prst="rect">
            <a:avLst/>
          </a:prstGeom>
        </p:spPr>
      </p:pic>
      <p:pic>
        <p:nvPicPr>
          <p:cNvPr id="36" name="Graphic 35" descr="Een koekje met hagelslag waaruit een hap is genomen">
            <a:extLst>
              <a:ext uri="{FF2B5EF4-FFF2-40B4-BE49-F238E27FC236}">
                <a16:creationId xmlns:a16="http://schemas.microsoft.com/office/drawing/2014/main" id="{24CF4229-AFCE-B46E-E755-B42B48389AD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6200000">
            <a:off x="6986139" y="2358890"/>
            <a:ext cx="747214" cy="747214"/>
          </a:xfrm>
          <a:prstGeom prst="rect">
            <a:avLst/>
          </a:prstGeom>
        </p:spPr>
      </p:pic>
      <p:pic>
        <p:nvPicPr>
          <p:cNvPr id="3" name="Graphic 2" descr="Server silhouet">
            <a:extLst>
              <a:ext uri="{FF2B5EF4-FFF2-40B4-BE49-F238E27FC236}">
                <a16:creationId xmlns:a16="http://schemas.microsoft.com/office/drawing/2014/main" id="{57C427DF-5A87-2B69-077E-5C4665435EE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375617" y="3392054"/>
            <a:ext cx="1392334" cy="1392334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6F1CECBE-8CFA-2BE3-9165-E036DC4E8359}"/>
              </a:ext>
            </a:extLst>
          </p:cNvPr>
          <p:cNvSpPr txBox="1"/>
          <p:nvPr/>
        </p:nvSpPr>
        <p:spPr>
          <a:xfrm>
            <a:off x="9659850" y="2642082"/>
            <a:ext cx="755502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BE" sz="1000" dirty="0">
                <a:latin typeface="Avenir Next LT Pro" panose="020B0504020202020204" pitchFamily="34" charset="0"/>
              </a:rPr>
              <a:t>Eigen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48E3701A-0A0D-A12E-327C-7EDA12947930}"/>
              </a:ext>
            </a:extLst>
          </p:cNvPr>
          <p:cNvSpPr txBox="1"/>
          <p:nvPr/>
        </p:nvSpPr>
        <p:spPr>
          <a:xfrm>
            <a:off x="9694033" y="3842000"/>
            <a:ext cx="755502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BE" sz="1000" dirty="0">
                <a:latin typeface="Avenir Next LT Pro" panose="020B0504020202020204" pitchFamily="34" charset="0"/>
              </a:rPr>
              <a:t>Andere</a:t>
            </a:r>
          </a:p>
        </p:txBody>
      </p:sp>
      <p:sp>
        <p:nvSpPr>
          <p:cNvPr id="17" name="Flowchart: Off-page Connector 153">
            <a:extLst>
              <a:ext uri="{FF2B5EF4-FFF2-40B4-BE49-F238E27FC236}">
                <a16:creationId xmlns:a16="http://schemas.microsoft.com/office/drawing/2014/main" id="{B55ED55B-99C4-3D38-61B4-D9ACB9095BD8}"/>
              </a:ext>
            </a:extLst>
          </p:cNvPr>
          <p:cNvSpPr/>
          <p:nvPr/>
        </p:nvSpPr>
        <p:spPr>
          <a:xfrm>
            <a:off x="7208711" y="3578157"/>
            <a:ext cx="1804232" cy="34970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52000" tIns="36000" rIns="36000" bIns="36000" rtlCol="0" anchor="ctr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venir Next LT Pro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HTTP request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venir Next LT Pro" panose="020B0504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6" name="Graphic 15" descr="Een koekje met hagelslag waaruit een hap is genomen">
            <a:extLst>
              <a:ext uri="{FF2B5EF4-FFF2-40B4-BE49-F238E27FC236}">
                <a16:creationId xmlns:a16="http://schemas.microsoft.com/office/drawing/2014/main" id="{807148E1-986B-C4B8-06A8-5910C5C825A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6200000">
            <a:off x="6986139" y="3084519"/>
            <a:ext cx="747214" cy="747214"/>
          </a:xfrm>
          <a:prstGeom prst="rect">
            <a:avLst/>
          </a:prstGeom>
        </p:spPr>
      </p:pic>
      <p:sp>
        <p:nvSpPr>
          <p:cNvPr id="10" name="Rectangle 116">
            <a:extLst>
              <a:ext uri="{FF2B5EF4-FFF2-40B4-BE49-F238E27FC236}">
                <a16:creationId xmlns:a16="http://schemas.microsoft.com/office/drawing/2014/main" id="{290D434B-23C5-9792-D534-981630BD20CD}"/>
              </a:ext>
            </a:extLst>
          </p:cNvPr>
          <p:cNvSpPr/>
          <p:nvPr/>
        </p:nvSpPr>
        <p:spPr>
          <a:xfrm>
            <a:off x="1725327" y="2409981"/>
            <a:ext cx="1290233" cy="34970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venir Next LT Pro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Gebruiker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venir Next LT Pro" panose="020B0504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024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AROS">
      <a:dk1>
        <a:sysClr val="windowText" lastClr="000000"/>
      </a:dk1>
      <a:lt1>
        <a:sysClr val="window" lastClr="FFFFFF"/>
      </a:lt1>
      <a:dk2>
        <a:srgbClr val="006380"/>
      </a:dk2>
      <a:lt2>
        <a:srgbClr val="81005A"/>
      </a:lt2>
      <a:accent1>
        <a:srgbClr val="008F88"/>
      </a:accent1>
      <a:accent2>
        <a:srgbClr val="DC8D00"/>
      </a:accent2>
      <a:accent3>
        <a:srgbClr val="81005A"/>
      </a:accent3>
      <a:accent4>
        <a:srgbClr val="008F88"/>
      </a:accent4>
      <a:accent5>
        <a:srgbClr val="DC8D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160527 2016 Rebranded 16.9-versie</Template>
  <TotalTime>0</TotalTime>
  <Words>588</Words>
  <Application>Microsoft Office PowerPoint</Application>
  <PresentationFormat>Breedbeeld</PresentationFormat>
  <Paragraphs>222</Paragraphs>
  <Slides>19</Slides>
  <Notes>18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6" baseType="lpstr">
      <vt:lpstr>Arial</vt:lpstr>
      <vt:lpstr>Avenir Next LT Pro</vt:lpstr>
      <vt:lpstr>Avenir Next LT Pro Demi</vt:lpstr>
      <vt:lpstr>Calibri</vt:lpstr>
      <vt:lpstr>Univers</vt:lpstr>
      <vt:lpstr>Wingdings</vt:lpstr>
      <vt:lpstr>Office Theme</vt:lpstr>
      <vt:lpstr>Online Marketing</vt:lpstr>
      <vt:lpstr>Overzicht</vt:lpstr>
      <vt:lpstr>Overzicht</vt:lpstr>
      <vt:lpstr>Online marketing landschap</vt:lpstr>
      <vt:lpstr>Online marketing landschap</vt:lpstr>
      <vt:lpstr>Overzicht</vt:lpstr>
      <vt:lpstr>Cookies?</vt:lpstr>
      <vt:lpstr>Cookies?</vt:lpstr>
      <vt:lpstr>Cookies?</vt:lpstr>
      <vt:lpstr>Cookies?</vt:lpstr>
      <vt:lpstr>Overzicht</vt:lpstr>
      <vt:lpstr>Slim omgaan met cookies</vt:lpstr>
      <vt:lpstr>Slim omgaan met cookies</vt:lpstr>
      <vt:lpstr>Slim omgaan met cookies</vt:lpstr>
      <vt:lpstr>Slim omgaan met cookies</vt:lpstr>
      <vt:lpstr>Overzicht</vt:lpstr>
      <vt:lpstr>Trends - Paywalls</vt:lpstr>
      <vt:lpstr>Trends – cookieless tracking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2024-06-10T18:50:47Z</dcterms:created>
  <dcterms:modified xsi:type="dcterms:W3CDTF">2024-06-14T06:01:22Z</dcterms:modified>
</cp:coreProperties>
</file>